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3" r:id="rId4"/>
    <p:sldId id="259" r:id="rId5"/>
    <p:sldId id="265" r:id="rId6"/>
    <p:sldId id="266" r:id="rId7"/>
    <p:sldId id="267" r:id="rId8"/>
    <p:sldId id="268" r:id="rId9"/>
    <p:sldId id="269" r:id="rId10"/>
    <p:sldId id="260" r:id="rId11"/>
    <p:sldId id="261" r:id="rId12"/>
    <p:sldId id="264" r:id="rId13"/>
    <p:sldId id="262" r:id="rId14"/>
    <p:sldId id="258" r:id="rId1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CC"/>
    <a:srgbClr val="99CCFF"/>
    <a:srgbClr val="FF9999"/>
    <a:srgbClr val="CCCCFF"/>
    <a:srgbClr val="FFCC99"/>
    <a:srgbClr val="CCECFF"/>
    <a:srgbClr val="FFCCFF"/>
    <a:srgbClr val="CC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3B89F1-00FE-4E52-9535-0F72389C9DD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7CE9726-64F5-4DC4-B7C7-4BA75B410EB1}">
      <dgm:prSet phldrT="[文字]" phldr="1"/>
      <dgm:spPr>
        <a:solidFill>
          <a:srgbClr val="FFCC99"/>
        </a:solidFill>
        <a:ln>
          <a:solidFill>
            <a:srgbClr val="FFCC99"/>
          </a:solidFill>
        </a:ln>
      </dgm:spPr>
      <dgm:t>
        <a:bodyPr/>
        <a:lstStyle/>
        <a:p>
          <a:endParaRPr lang="zh-TW" altLang="en-US" dirty="0"/>
        </a:p>
      </dgm:t>
    </dgm:pt>
    <dgm:pt modelId="{10D886E6-1D83-4327-935D-92C161D05DC1}" type="parTrans" cxnId="{19FE6CDB-B7ED-461C-B1B0-29553B0FCC06}">
      <dgm:prSet/>
      <dgm:spPr/>
      <dgm:t>
        <a:bodyPr/>
        <a:lstStyle/>
        <a:p>
          <a:endParaRPr lang="zh-TW" altLang="en-US"/>
        </a:p>
      </dgm:t>
    </dgm:pt>
    <dgm:pt modelId="{1844A83F-D221-4FD6-ABB8-1F5D7D3D109D}" type="sibTrans" cxnId="{19FE6CDB-B7ED-461C-B1B0-29553B0FCC06}">
      <dgm:prSet/>
      <dgm:spPr/>
      <dgm:t>
        <a:bodyPr/>
        <a:lstStyle/>
        <a:p>
          <a:endParaRPr lang="zh-TW" altLang="en-US"/>
        </a:p>
      </dgm:t>
    </dgm:pt>
    <dgm:pt modelId="{50B14718-A96C-41EA-A295-9E574C8D15D1}">
      <dgm:prSet phldrT="[文字]"/>
      <dgm:spPr>
        <a:ln>
          <a:solidFill>
            <a:srgbClr val="FFCC99"/>
          </a:solidFill>
        </a:ln>
      </dgm:spPr>
      <dgm:t>
        <a:bodyPr/>
        <a:lstStyle/>
        <a:p>
          <a:r>
            <a:rPr lang="zh-TW" altLang="en-US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本校</a:t>
          </a:r>
          <a:r>
            <a:rPr lang="en-US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102</a:t>
          </a:r>
          <a:r>
            <a:rPr lang="en-US" altLang="zh-TW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~</a:t>
          </a:r>
          <a:r>
            <a:rPr lang="en-US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103</a:t>
          </a:r>
          <a:r>
            <a:rPr lang="zh-TW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年度連續獲得教育部補助</a:t>
          </a:r>
          <a:r>
            <a:rPr lang="zh-TW" altLang="en-US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推動教師多元升等計畫</a:t>
          </a:r>
          <a:r>
            <a:rPr lang="zh-TW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經費，共計</a:t>
          </a:r>
          <a:r>
            <a:rPr lang="en-US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130</a:t>
          </a:r>
          <a:r>
            <a:rPr lang="zh-TW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萬。</a:t>
          </a:r>
          <a:endParaRPr lang="zh-TW" altLang="en-US" dirty="0"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7A01C912-A496-42EF-AB29-DA2B0CE516B1}" type="parTrans" cxnId="{53E67516-B7C9-4D3B-B919-4AB16E0BF60A}">
      <dgm:prSet/>
      <dgm:spPr/>
      <dgm:t>
        <a:bodyPr/>
        <a:lstStyle/>
        <a:p>
          <a:endParaRPr lang="zh-TW" altLang="en-US"/>
        </a:p>
      </dgm:t>
    </dgm:pt>
    <dgm:pt modelId="{BB01A6D0-EA3F-4B0E-9109-A0DB6E05F2AD}" type="sibTrans" cxnId="{53E67516-B7C9-4D3B-B919-4AB16E0BF60A}">
      <dgm:prSet/>
      <dgm:spPr/>
      <dgm:t>
        <a:bodyPr/>
        <a:lstStyle/>
        <a:p>
          <a:endParaRPr lang="zh-TW" altLang="en-US"/>
        </a:p>
      </dgm:t>
    </dgm:pt>
    <dgm:pt modelId="{C4EAE278-04D0-4F7D-B417-7C20A7558EE6}">
      <dgm:prSet phldrT="[文字]" phldr="1"/>
      <dgm:spPr>
        <a:solidFill>
          <a:srgbClr val="CCCCFF"/>
        </a:solidFill>
        <a:ln>
          <a:noFill/>
        </a:ln>
      </dgm:spPr>
      <dgm:t>
        <a:bodyPr/>
        <a:lstStyle/>
        <a:p>
          <a:endParaRPr lang="zh-TW" altLang="en-US" dirty="0"/>
        </a:p>
      </dgm:t>
    </dgm:pt>
    <dgm:pt modelId="{33484831-A6D6-4A7E-B5B4-A90946F5B913}" type="parTrans" cxnId="{C95F30D5-FD22-434A-9B67-38E92637396C}">
      <dgm:prSet/>
      <dgm:spPr/>
      <dgm:t>
        <a:bodyPr/>
        <a:lstStyle/>
        <a:p>
          <a:endParaRPr lang="zh-TW" altLang="en-US"/>
        </a:p>
      </dgm:t>
    </dgm:pt>
    <dgm:pt modelId="{B7F6BB78-3214-4534-9BDC-81E0DBFF3E2D}" type="sibTrans" cxnId="{C95F30D5-FD22-434A-9B67-38E92637396C}">
      <dgm:prSet/>
      <dgm:spPr/>
      <dgm:t>
        <a:bodyPr/>
        <a:lstStyle/>
        <a:p>
          <a:endParaRPr lang="zh-TW" altLang="en-US"/>
        </a:p>
      </dgm:t>
    </dgm:pt>
    <dgm:pt modelId="{058DA696-03EF-48AC-BD06-43388C2D828E}">
      <dgm:prSet phldrT="[文字]"/>
      <dgm:spPr>
        <a:noFill/>
        <a:ln>
          <a:solidFill>
            <a:srgbClr val="CCCCFF"/>
          </a:solidFill>
        </a:ln>
      </dgm:spPr>
      <dgm:t>
        <a:bodyPr/>
        <a:lstStyle/>
        <a:p>
          <a:r>
            <a:rPr lang="en-US" altLang="zh-TW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1</a:t>
          </a:r>
          <a:r>
            <a:rPr lang="en-US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02</a:t>
          </a:r>
          <a:r>
            <a:rPr lang="zh-TW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學年度本校已完成修訂「教師聘任及升等</a:t>
          </a:r>
          <a:r>
            <a:rPr lang="zh-TW" u="none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辦法</a:t>
          </a:r>
          <a:r>
            <a:rPr lang="zh-TW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」和「教師評鑑</a:t>
          </a:r>
          <a:r>
            <a:rPr lang="zh-TW" u="none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辦法</a:t>
          </a:r>
          <a:r>
            <a:rPr lang="zh-TW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」，增設了「教學實務」、「技術應用」兩類教師升等途徑</a:t>
          </a:r>
          <a:r>
            <a:rPr lang="en-US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/</a:t>
          </a:r>
          <a:r>
            <a:rPr lang="zh-TW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軌道。</a:t>
          </a:r>
          <a:endParaRPr lang="zh-TW" altLang="en-US" dirty="0"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79659CE1-E17C-438B-8077-6AA7129EC203}" type="parTrans" cxnId="{F31DD33B-3B28-4B74-9362-68546A7C5F0E}">
      <dgm:prSet/>
      <dgm:spPr/>
      <dgm:t>
        <a:bodyPr/>
        <a:lstStyle/>
        <a:p>
          <a:endParaRPr lang="zh-TW" altLang="en-US"/>
        </a:p>
      </dgm:t>
    </dgm:pt>
    <dgm:pt modelId="{D7B06A79-23BF-49BB-9A37-878917B91711}" type="sibTrans" cxnId="{F31DD33B-3B28-4B74-9362-68546A7C5F0E}">
      <dgm:prSet/>
      <dgm:spPr/>
      <dgm:t>
        <a:bodyPr/>
        <a:lstStyle/>
        <a:p>
          <a:endParaRPr lang="zh-TW" altLang="en-US"/>
        </a:p>
      </dgm:t>
    </dgm:pt>
    <dgm:pt modelId="{41818EF9-3487-4D16-99F4-2F2C74496ECF}">
      <dgm:prSet phldrT="[文字]" phldr="1"/>
      <dgm:spPr>
        <a:solidFill>
          <a:srgbClr val="FF9999"/>
        </a:solidFill>
        <a:ln>
          <a:noFill/>
        </a:ln>
      </dgm:spPr>
      <dgm:t>
        <a:bodyPr/>
        <a:lstStyle/>
        <a:p>
          <a:endParaRPr lang="zh-TW" altLang="en-US" dirty="0"/>
        </a:p>
      </dgm:t>
    </dgm:pt>
    <dgm:pt modelId="{4391318B-5E42-4FDC-BD1B-E4426DFA7AC5}" type="parTrans" cxnId="{E5C50CAC-1380-46C1-8840-EA53201A280E}">
      <dgm:prSet/>
      <dgm:spPr/>
      <dgm:t>
        <a:bodyPr/>
        <a:lstStyle/>
        <a:p>
          <a:endParaRPr lang="zh-TW" altLang="en-US"/>
        </a:p>
      </dgm:t>
    </dgm:pt>
    <dgm:pt modelId="{578BF598-BBB5-489D-9978-BB57D3F957B8}" type="sibTrans" cxnId="{E5C50CAC-1380-46C1-8840-EA53201A280E}">
      <dgm:prSet/>
      <dgm:spPr/>
      <dgm:t>
        <a:bodyPr/>
        <a:lstStyle/>
        <a:p>
          <a:endParaRPr lang="zh-TW" altLang="en-US"/>
        </a:p>
      </dgm:t>
    </dgm:pt>
    <dgm:pt modelId="{418A2402-BA57-4D01-AC4A-91FF1959BB65}">
      <dgm:prSet phldrT="[文字]"/>
      <dgm:spPr>
        <a:ln>
          <a:solidFill>
            <a:srgbClr val="FF9999"/>
          </a:solidFill>
        </a:ln>
      </dgm:spPr>
      <dgm:t>
        <a:bodyPr/>
        <a:lstStyle/>
        <a:p>
          <a:r>
            <a:rPr lang="zh-TW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積極邀請本校教師有意採取「教學實務型」及「技術應用型」升等之教師參與本校新制多元升等制度</a:t>
          </a:r>
          <a:endParaRPr lang="zh-TW" altLang="en-US" dirty="0"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4E8CBDA6-D874-485F-AD69-3F71D5742EDE}" type="parTrans" cxnId="{367D4B23-7827-4B8F-9B3C-ED5EA49C1707}">
      <dgm:prSet/>
      <dgm:spPr/>
      <dgm:t>
        <a:bodyPr/>
        <a:lstStyle/>
        <a:p>
          <a:endParaRPr lang="zh-TW" altLang="en-US"/>
        </a:p>
      </dgm:t>
    </dgm:pt>
    <dgm:pt modelId="{F52EF9A7-9AF9-4A48-9C09-E2C424966F9F}" type="sibTrans" cxnId="{367D4B23-7827-4B8F-9B3C-ED5EA49C1707}">
      <dgm:prSet/>
      <dgm:spPr/>
      <dgm:t>
        <a:bodyPr/>
        <a:lstStyle/>
        <a:p>
          <a:endParaRPr lang="zh-TW" altLang="en-US"/>
        </a:p>
      </dgm:t>
    </dgm:pt>
    <dgm:pt modelId="{14E28A26-1915-46B9-AD32-32EAEC19DF49}">
      <dgm:prSet/>
      <dgm:spPr>
        <a:solidFill>
          <a:srgbClr val="99CCFF"/>
        </a:solidFill>
      </dgm:spPr>
      <dgm:t>
        <a:bodyPr/>
        <a:lstStyle/>
        <a:p>
          <a:endParaRPr lang="zh-TW" altLang="en-US"/>
        </a:p>
      </dgm:t>
    </dgm:pt>
    <dgm:pt modelId="{357C9167-05F6-45BA-9557-778FCF275570}" type="parTrans" cxnId="{5C4F9182-251A-4B44-AF1A-3E23E6C038E2}">
      <dgm:prSet/>
      <dgm:spPr/>
      <dgm:t>
        <a:bodyPr/>
        <a:lstStyle/>
        <a:p>
          <a:endParaRPr lang="zh-TW" altLang="en-US"/>
        </a:p>
      </dgm:t>
    </dgm:pt>
    <dgm:pt modelId="{27482B69-984D-41C0-934E-2BE103E32C1C}" type="sibTrans" cxnId="{5C4F9182-251A-4B44-AF1A-3E23E6C038E2}">
      <dgm:prSet/>
      <dgm:spPr/>
      <dgm:t>
        <a:bodyPr/>
        <a:lstStyle/>
        <a:p>
          <a:endParaRPr lang="zh-TW" altLang="en-US"/>
        </a:p>
      </dgm:t>
    </dgm:pt>
    <dgm:pt modelId="{F386FAF7-8D99-46CD-87E8-704A39E56A28}">
      <dgm:prSet custT="1"/>
      <dgm:spPr>
        <a:ln>
          <a:solidFill>
            <a:srgbClr val="99CCFF"/>
          </a:solidFill>
        </a:ln>
      </dgm:spPr>
      <dgm:t>
        <a:bodyPr/>
        <a:lstStyle/>
        <a:p>
          <a:pPr>
            <a:lnSpc>
              <a:spcPts val="2200"/>
            </a:lnSpc>
          </a:pPr>
          <a:r>
            <a:rPr lang="zh-TW" altLang="en-US" sz="18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辦理相關說明會、講座等，並主動提供客製化支持系統，如經費補助、專屬薪傳諮詢等，提升教師參與新制多元升等之意願。</a:t>
          </a:r>
          <a:endParaRPr lang="zh-TW" altLang="en-US" sz="1800" dirty="0"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9724C592-33FF-458C-9293-681F3C441ED4}" type="parTrans" cxnId="{4A34BF61-A898-46EF-8E66-948C75E0D682}">
      <dgm:prSet/>
      <dgm:spPr/>
      <dgm:t>
        <a:bodyPr/>
        <a:lstStyle/>
        <a:p>
          <a:endParaRPr lang="zh-TW" altLang="en-US"/>
        </a:p>
      </dgm:t>
    </dgm:pt>
    <dgm:pt modelId="{9DA85669-7502-4D6F-A318-DF078340FEAF}" type="sibTrans" cxnId="{4A34BF61-A898-46EF-8E66-948C75E0D682}">
      <dgm:prSet/>
      <dgm:spPr/>
      <dgm:t>
        <a:bodyPr/>
        <a:lstStyle/>
        <a:p>
          <a:endParaRPr lang="zh-TW" altLang="en-US"/>
        </a:p>
      </dgm:t>
    </dgm:pt>
    <dgm:pt modelId="{3FE8C82B-DF31-419C-BF2A-BF9E70B0F489}" type="pres">
      <dgm:prSet presAssocID="{773B89F1-00FE-4E52-9535-0F72389C9D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1961F96-913B-44E4-A46B-E33850204E5D}" type="pres">
      <dgm:prSet presAssocID="{B7CE9726-64F5-4DC4-B7C7-4BA75B410EB1}" presName="composite" presStyleCnt="0"/>
      <dgm:spPr/>
    </dgm:pt>
    <dgm:pt modelId="{E9A97716-CD63-4DF3-A475-4F694022BE0A}" type="pres">
      <dgm:prSet presAssocID="{B7CE9726-64F5-4DC4-B7C7-4BA75B410EB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647870-B402-4134-802F-A5EA62B3DA1C}" type="pres">
      <dgm:prSet presAssocID="{B7CE9726-64F5-4DC4-B7C7-4BA75B410EB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04F0B8-2BFF-422E-8A00-EE67A07154EB}" type="pres">
      <dgm:prSet presAssocID="{1844A83F-D221-4FD6-ABB8-1F5D7D3D109D}" presName="sp" presStyleCnt="0"/>
      <dgm:spPr/>
    </dgm:pt>
    <dgm:pt modelId="{C420D644-1059-4647-8AD8-448E0243BB6B}" type="pres">
      <dgm:prSet presAssocID="{C4EAE278-04D0-4F7D-B417-7C20A7558EE6}" presName="composite" presStyleCnt="0"/>
      <dgm:spPr/>
    </dgm:pt>
    <dgm:pt modelId="{52A3ECD2-A3D5-4343-ADAA-1167C06B2CF7}" type="pres">
      <dgm:prSet presAssocID="{C4EAE278-04D0-4F7D-B417-7C20A7558EE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DF6761-6598-48A0-B16D-40FF1AB131B2}" type="pres">
      <dgm:prSet presAssocID="{C4EAE278-04D0-4F7D-B417-7C20A7558EE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7689FD-0AB0-49A4-890D-BF94ED1D19E5}" type="pres">
      <dgm:prSet presAssocID="{B7F6BB78-3214-4534-9BDC-81E0DBFF3E2D}" presName="sp" presStyleCnt="0"/>
      <dgm:spPr/>
    </dgm:pt>
    <dgm:pt modelId="{2051B306-9918-40E4-983D-F3B60BCE87FB}" type="pres">
      <dgm:prSet presAssocID="{41818EF9-3487-4D16-99F4-2F2C74496ECF}" presName="composite" presStyleCnt="0"/>
      <dgm:spPr/>
    </dgm:pt>
    <dgm:pt modelId="{A9680080-1E5E-4D03-B631-6218FB66E1BA}" type="pres">
      <dgm:prSet presAssocID="{41818EF9-3487-4D16-99F4-2F2C74496EC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2EB8EA-D845-4409-9773-A48CDBE4DE8A}" type="pres">
      <dgm:prSet presAssocID="{41818EF9-3487-4D16-99F4-2F2C74496EC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C75FA0-4F12-457E-8926-D7D2ED5DAFD9}" type="pres">
      <dgm:prSet presAssocID="{578BF598-BBB5-489D-9978-BB57D3F957B8}" presName="sp" presStyleCnt="0"/>
      <dgm:spPr/>
    </dgm:pt>
    <dgm:pt modelId="{0BB89703-BE8B-4C70-8BE3-2D86DAD0FF2C}" type="pres">
      <dgm:prSet presAssocID="{14E28A26-1915-46B9-AD32-32EAEC19DF49}" presName="composite" presStyleCnt="0"/>
      <dgm:spPr/>
    </dgm:pt>
    <dgm:pt modelId="{ACEFC489-7FB5-45A0-8968-44047EBDD06D}" type="pres">
      <dgm:prSet presAssocID="{14E28A26-1915-46B9-AD32-32EAEC19DF4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A6B048-3EEB-40F8-BB1F-51A14EB8A18A}" type="pres">
      <dgm:prSet presAssocID="{14E28A26-1915-46B9-AD32-32EAEC19DF4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3E67516-B7C9-4D3B-B919-4AB16E0BF60A}" srcId="{B7CE9726-64F5-4DC4-B7C7-4BA75B410EB1}" destId="{50B14718-A96C-41EA-A295-9E574C8D15D1}" srcOrd="0" destOrd="0" parTransId="{7A01C912-A496-42EF-AB29-DA2B0CE516B1}" sibTransId="{BB01A6D0-EA3F-4B0E-9109-A0DB6E05F2AD}"/>
    <dgm:cxn modelId="{19FE6CDB-B7ED-461C-B1B0-29553B0FCC06}" srcId="{773B89F1-00FE-4E52-9535-0F72389C9DD2}" destId="{B7CE9726-64F5-4DC4-B7C7-4BA75B410EB1}" srcOrd="0" destOrd="0" parTransId="{10D886E6-1D83-4327-935D-92C161D05DC1}" sibTransId="{1844A83F-D221-4FD6-ABB8-1F5D7D3D109D}"/>
    <dgm:cxn modelId="{F31DD33B-3B28-4B74-9362-68546A7C5F0E}" srcId="{C4EAE278-04D0-4F7D-B417-7C20A7558EE6}" destId="{058DA696-03EF-48AC-BD06-43388C2D828E}" srcOrd="0" destOrd="0" parTransId="{79659CE1-E17C-438B-8077-6AA7129EC203}" sibTransId="{D7B06A79-23BF-49BB-9A37-878917B91711}"/>
    <dgm:cxn modelId="{0EDF1BE1-CF01-4B31-AE90-BEB6A775C0B8}" type="presOf" srcId="{B7CE9726-64F5-4DC4-B7C7-4BA75B410EB1}" destId="{E9A97716-CD63-4DF3-A475-4F694022BE0A}" srcOrd="0" destOrd="0" presId="urn:microsoft.com/office/officeart/2005/8/layout/chevron2"/>
    <dgm:cxn modelId="{F21A322E-8B85-48FB-BE2B-25473D19F23D}" type="presOf" srcId="{F386FAF7-8D99-46CD-87E8-704A39E56A28}" destId="{35A6B048-3EEB-40F8-BB1F-51A14EB8A18A}" srcOrd="0" destOrd="0" presId="urn:microsoft.com/office/officeart/2005/8/layout/chevron2"/>
    <dgm:cxn modelId="{C95F30D5-FD22-434A-9B67-38E92637396C}" srcId="{773B89F1-00FE-4E52-9535-0F72389C9DD2}" destId="{C4EAE278-04D0-4F7D-B417-7C20A7558EE6}" srcOrd="1" destOrd="0" parTransId="{33484831-A6D6-4A7E-B5B4-A90946F5B913}" sibTransId="{B7F6BB78-3214-4534-9BDC-81E0DBFF3E2D}"/>
    <dgm:cxn modelId="{E5C50CAC-1380-46C1-8840-EA53201A280E}" srcId="{773B89F1-00FE-4E52-9535-0F72389C9DD2}" destId="{41818EF9-3487-4D16-99F4-2F2C74496ECF}" srcOrd="2" destOrd="0" parTransId="{4391318B-5E42-4FDC-BD1B-E4426DFA7AC5}" sibTransId="{578BF598-BBB5-489D-9978-BB57D3F957B8}"/>
    <dgm:cxn modelId="{B7A7F028-23EF-4AFC-B2EC-8D65E1BC5195}" type="presOf" srcId="{418A2402-BA57-4D01-AC4A-91FF1959BB65}" destId="{D32EB8EA-D845-4409-9773-A48CDBE4DE8A}" srcOrd="0" destOrd="0" presId="urn:microsoft.com/office/officeart/2005/8/layout/chevron2"/>
    <dgm:cxn modelId="{5A7D8519-3444-472A-A392-D8A46FF6CB54}" type="presOf" srcId="{14E28A26-1915-46B9-AD32-32EAEC19DF49}" destId="{ACEFC489-7FB5-45A0-8968-44047EBDD06D}" srcOrd="0" destOrd="0" presId="urn:microsoft.com/office/officeart/2005/8/layout/chevron2"/>
    <dgm:cxn modelId="{4A34BF61-A898-46EF-8E66-948C75E0D682}" srcId="{14E28A26-1915-46B9-AD32-32EAEC19DF49}" destId="{F386FAF7-8D99-46CD-87E8-704A39E56A28}" srcOrd="0" destOrd="0" parTransId="{9724C592-33FF-458C-9293-681F3C441ED4}" sibTransId="{9DA85669-7502-4D6F-A318-DF078340FEAF}"/>
    <dgm:cxn modelId="{E119333D-D29B-4CC9-8512-E63DF110789C}" type="presOf" srcId="{50B14718-A96C-41EA-A295-9E574C8D15D1}" destId="{8A647870-B402-4134-802F-A5EA62B3DA1C}" srcOrd="0" destOrd="0" presId="urn:microsoft.com/office/officeart/2005/8/layout/chevron2"/>
    <dgm:cxn modelId="{5C4F9182-251A-4B44-AF1A-3E23E6C038E2}" srcId="{773B89F1-00FE-4E52-9535-0F72389C9DD2}" destId="{14E28A26-1915-46B9-AD32-32EAEC19DF49}" srcOrd="3" destOrd="0" parTransId="{357C9167-05F6-45BA-9557-778FCF275570}" sibTransId="{27482B69-984D-41C0-934E-2BE103E32C1C}"/>
    <dgm:cxn modelId="{E9BBF5AA-1B82-46C8-BF3E-DC1FB06E5AEA}" type="presOf" srcId="{41818EF9-3487-4D16-99F4-2F2C74496ECF}" destId="{A9680080-1E5E-4D03-B631-6218FB66E1BA}" srcOrd="0" destOrd="0" presId="urn:microsoft.com/office/officeart/2005/8/layout/chevron2"/>
    <dgm:cxn modelId="{ED13FFFF-2A4B-47E3-8A7A-0856192D512D}" type="presOf" srcId="{773B89F1-00FE-4E52-9535-0F72389C9DD2}" destId="{3FE8C82B-DF31-419C-BF2A-BF9E70B0F489}" srcOrd="0" destOrd="0" presId="urn:microsoft.com/office/officeart/2005/8/layout/chevron2"/>
    <dgm:cxn modelId="{26704244-4C6D-4800-B437-119951D78EF3}" type="presOf" srcId="{058DA696-03EF-48AC-BD06-43388C2D828E}" destId="{ECDF6761-6598-48A0-B16D-40FF1AB131B2}" srcOrd="0" destOrd="0" presId="urn:microsoft.com/office/officeart/2005/8/layout/chevron2"/>
    <dgm:cxn modelId="{2602B45C-24B3-42A1-BD54-5D856336D551}" type="presOf" srcId="{C4EAE278-04D0-4F7D-B417-7C20A7558EE6}" destId="{52A3ECD2-A3D5-4343-ADAA-1167C06B2CF7}" srcOrd="0" destOrd="0" presId="urn:microsoft.com/office/officeart/2005/8/layout/chevron2"/>
    <dgm:cxn modelId="{367D4B23-7827-4B8F-9B3C-ED5EA49C1707}" srcId="{41818EF9-3487-4D16-99F4-2F2C74496ECF}" destId="{418A2402-BA57-4D01-AC4A-91FF1959BB65}" srcOrd="0" destOrd="0" parTransId="{4E8CBDA6-D874-485F-AD69-3F71D5742EDE}" sibTransId="{F52EF9A7-9AF9-4A48-9C09-E2C424966F9F}"/>
    <dgm:cxn modelId="{496DE73B-81EA-4EDE-A876-E7A5FFB1169C}" type="presParOf" srcId="{3FE8C82B-DF31-419C-BF2A-BF9E70B0F489}" destId="{21961F96-913B-44E4-A46B-E33850204E5D}" srcOrd="0" destOrd="0" presId="urn:microsoft.com/office/officeart/2005/8/layout/chevron2"/>
    <dgm:cxn modelId="{44057CC8-8780-407F-B6BB-305D665818D2}" type="presParOf" srcId="{21961F96-913B-44E4-A46B-E33850204E5D}" destId="{E9A97716-CD63-4DF3-A475-4F694022BE0A}" srcOrd="0" destOrd="0" presId="urn:microsoft.com/office/officeart/2005/8/layout/chevron2"/>
    <dgm:cxn modelId="{C467EEC9-721C-42DD-BAEB-C26CC28CD84A}" type="presParOf" srcId="{21961F96-913B-44E4-A46B-E33850204E5D}" destId="{8A647870-B402-4134-802F-A5EA62B3DA1C}" srcOrd="1" destOrd="0" presId="urn:microsoft.com/office/officeart/2005/8/layout/chevron2"/>
    <dgm:cxn modelId="{E4773BBD-AA65-4B83-A3EB-14B5AEE82F82}" type="presParOf" srcId="{3FE8C82B-DF31-419C-BF2A-BF9E70B0F489}" destId="{3F04F0B8-2BFF-422E-8A00-EE67A07154EB}" srcOrd="1" destOrd="0" presId="urn:microsoft.com/office/officeart/2005/8/layout/chevron2"/>
    <dgm:cxn modelId="{56445712-4897-41FA-A3A5-F1CD48640552}" type="presParOf" srcId="{3FE8C82B-DF31-419C-BF2A-BF9E70B0F489}" destId="{C420D644-1059-4647-8AD8-448E0243BB6B}" srcOrd="2" destOrd="0" presId="urn:microsoft.com/office/officeart/2005/8/layout/chevron2"/>
    <dgm:cxn modelId="{2AAD4297-1895-4E40-A55C-F2CB34296DDD}" type="presParOf" srcId="{C420D644-1059-4647-8AD8-448E0243BB6B}" destId="{52A3ECD2-A3D5-4343-ADAA-1167C06B2CF7}" srcOrd="0" destOrd="0" presId="urn:microsoft.com/office/officeart/2005/8/layout/chevron2"/>
    <dgm:cxn modelId="{D275E01E-2691-4186-A126-DB838003390C}" type="presParOf" srcId="{C420D644-1059-4647-8AD8-448E0243BB6B}" destId="{ECDF6761-6598-48A0-B16D-40FF1AB131B2}" srcOrd="1" destOrd="0" presId="urn:microsoft.com/office/officeart/2005/8/layout/chevron2"/>
    <dgm:cxn modelId="{AA570D85-9527-459E-B8F6-182972F596EC}" type="presParOf" srcId="{3FE8C82B-DF31-419C-BF2A-BF9E70B0F489}" destId="{947689FD-0AB0-49A4-890D-BF94ED1D19E5}" srcOrd="3" destOrd="0" presId="urn:microsoft.com/office/officeart/2005/8/layout/chevron2"/>
    <dgm:cxn modelId="{C891DD1D-1D0A-431E-B54A-4166DE2A4504}" type="presParOf" srcId="{3FE8C82B-DF31-419C-BF2A-BF9E70B0F489}" destId="{2051B306-9918-40E4-983D-F3B60BCE87FB}" srcOrd="4" destOrd="0" presId="urn:microsoft.com/office/officeart/2005/8/layout/chevron2"/>
    <dgm:cxn modelId="{E4B290DA-07FA-471B-B655-1C307D8BBB19}" type="presParOf" srcId="{2051B306-9918-40E4-983D-F3B60BCE87FB}" destId="{A9680080-1E5E-4D03-B631-6218FB66E1BA}" srcOrd="0" destOrd="0" presId="urn:microsoft.com/office/officeart/2005/8/layout/chevron2"/>
    <dgm:cxn modelId="{10A13E23-ABA5-4C54-BB9C-14D2F8A991AA}" type="presParOf" srcId="{2051B306-9918-40E4-983D-F3B60BCE87FB}" destId="{D32EB8EA-D845-4409-9773-A48CDBE4DE8A}" srcOrd="1" destOrd="0" presId="urn:microsoft.com/office/officeart/2005/8/layout/chevron2"/>
    <dgm:cxn modelId="{3FFD9FBC-F599-4784-8EB0-A1177CAF9C33}" type="presParOf" srcId="{3FE8C82B-DF31-419C-BF2A-BF9E70B0F489}" destId="{28C75FA0-4F12-457E-8926-D7D2ED5DAFD9}" srcOrd="5" destOrd="0" presId="urn:microsoft.com/office/officeart/2005/8/layout/chevron2"/>
    <dgm:cxn modelId="{74BF1033-4D37-4F92-9C12-70B43EB6C71F}" type="presParOf" srcId="{3FE8C82B-DF31-419C-BF2A-BF9E70B0F489}" destId="{0BB89703-BE8B-4C70-8BE3-2D86DAD0FF2C}" srcOrd="6" destOrd="0" presId="urn:microsoft.com/office/officeart/2005/8/layout/chevron2"/>
    <dgm:cxn modelId="{666A6E5F-8C16-4F2E-AF2A-27B8E6878C7F}" type="presParOf" srcId="{0BB89703-BE8B-4C70-8BE3-2D86DAD0FF2C}" destId="{ACEFC489-7FB5-45A0-8968-44047EBDD06D}" srcOrd="0" destOrd="0" presId="urn:microsoft.com/office/officeart/2005/8/layout/chevron2"/>
    <dgm:cxn modelId="{6C03B4CC-EC5C-45D2-81B2-F20AFEA9EF9E}" type="presParOf" srcId="{0BB89703-BE8B-4C70-8BE3-2D86DAD0FF2C}" destId="{35A6B048-3EEB-40F8-BB1F-51A14EB8A18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5E5CE5-305D-4132-9EED-3B59E48C6B66}" type="doc">
      <dgm:prSet loTypeId="urn:microsoft.com/office/officeart/2008/layout/HexagonCluster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F61EBD14-5959-40B2-A1AA-71A8B13754E3}">
      <dgm:prSet phldrT="[文字]" custT="1"/>
      <dgm:spPr>
        <a:solidFill>
          <a:srgbClr val="FFCCFF"/>
        </a:solidFill>
      </dgm:spPr>
      <dgm:t>
        <a:bodyPr/>
        <a:lstStyle/>
        <a:p>
          <a:pPr>
            <a:lnSpc>
              <a:spcPts val="3000"/>
            </a:lnSpc>
          </a:pPr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教學實務講座</a:t>
          </a:r>
          <a:r>
            <a: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(4</a:t>
          </a:r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場</a:t>
          </a:r>
          <a:r>
            <a: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DB743F-0A6F-4372-85A4-79586371F291}" type="parTrans" cxnId="{46E0585E-C6AF-4D41-BB0B-5AD20C6FAFC5}">
      <dgm:prSet/>
      <dgm:spPr/>
      <dgm:t>
        <a:bodyPr/>
        <a:lstStyle/>
        <a:p>
          <a:endParaRPr lang="zh-TW" altLang="en-US"/>
        </a:p>
      </dgm:t>
    </dgm:pt>
    <dgm:pt modelId="{E319ADE9-0F37-42FD-9B0C-70BEF602402C}" type="sibTrans" cxnId="{46E0585E-C6AF-4D41-BB0B-5AD20C6FAFC5}">
      <dgm:prSet/>
      <dgm:spPr/>
      <dgm:t>
        <a:bodyPr/>
        <a:lstStyle/>
        <a:p>
          <a:endParaRPr lang="zh-TW" altLang="en-US"/>
        </a:p>
      </dgm:t>
    </dgm:pt>
    <dgm:pt modelId="{11AFE6BF-CC7B-46F0-809C-372A87501634}">
      <dgm:prSet phldrT="[文字]" custT="1"/>
      <dgm:spPr>
        <a:solidFill>
          <a:srgbClr val="99CCFF"/>
        </a:solidFill>
      </dgm:spPr>
      <dgm:t>
        <a:bodyPr/>
        <a:lstStyle/>
        <a:p>
          <a:pPr>
            <a:lnSpc>
              <a:spcPts val="3000"/>
            </a:lnSpc>
          </a:pPr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說明會</a:t>
          </a:r>
          <a:r>
            <a: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(2</a:t>
          </a:r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場</a:t>
          </a:r>
          <a:r>
            <a: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EF29C5-63A2-4CBC-8702-A7C5AA8EBC10}" type="parTrans" cxnId="{F059D020-9BDE-4161-9A4C-EF53D1CFD039}">
      <dgm:prSet/>
      <dgm:spPr/>
      <dgm:t>
        <a:bodyPr/>
        <a:lstStyle/>
        <a:p>
          <a:endParaRPr lang="zh-TW" altLang="en-US"/>
        </a:p>
      </dgm:t>
    </dgm:pt>
    <dgm:pt modelId="{8BDA3158-1B15-4A6F-A1F0-990385DCE292}" type="sibTrans" cxnId="{F059D020-9BDE-4161-9A4C-EF53D1CFD039}">
      <dgm:prSet/>
      <dgm:spPr/>
      <dgm:t>
        <a:bodyPr/>
        <a:lstStyle/>
        <a:p>
          <a:endParaRPr lang="zh-TW" altLang="en-US"/>
        </a:p>
      </dgm:t>
    </dgm:pt>
    <dgm:pt modelId="{DEC7961C-A585-4C4C-B97A-87CEB097131D}">
      <dgm:prSet phldrT="[文字]" custT="1"/>
      <dgm:spPr>
        <a:solidFill>
          <a:srgbClr val="FFCC99"/>
        </a:solidFill>
      </dgm:spPr>
      <dgm:t>
        <a:bodyPr/>
        <a:lstStyle/>
        <a:p>
          <a:pPr>
            <a:lnSpc>
              <a:spcPts val="3000"/>
            </a:lnSpc>
          </a:pPr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產學合作講座</a:t>
          </a:r>
          <a:r>
            <a: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(1</a:t>
          </a:r>
          <a:r>
            <a: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場</a:t>
          </a:r>
          <a:r>
            <a: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75DCBD-398C-4910-B030-DBB8E68D4114}" type="parTrans" cxnId="{B0AC6E0D-2508-4BED-A5F8-B8A5C8C2E756}">
      <dgm:prSet/>
      <dgm:spPr/>
      <dgm:t>
        <a:bodyPr/>
        <a:lstStyle/>
        <a:p>
          <a:endParaRPr lang="zh-TW" altLang="en-US"/>
        </a:p>
      </dgm:t>
    </dgm:pt>
    <dgm:pt modelId="{F328BC97-FFE3-40B4-A529-004322E5673F}" type="sibTrans" cxnId="{B0AC6E0D-2508-4BED-A5F8-B8A5C8C2E756}">
      <dgm:prSet/>
      <dgm:spPr/>
      <dgm:t>
        <a:bodyPr/>
        <a:lstStyle/>
        <a:p>
          <a:endParaRPr lang="zh-TW" altLang="en-US"/>
        </a:p>
      </dgm:t>
    </dgm:pt>
    <dgm:pt modelId="{D4FCBDEE-C158-4EE6-A748-F45966B9C3EF}" type="pres">
      <dgm:prSet presAssocID="{E65E5CE5-305D-4132-9EED-3B59E48C6B6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zh-TW" altLang="en-US"/>
        </a:p>
      </dgm:t>
    </dgm:pt>
    <dgm:pt modelId="{7F3E444C-46C6-40D0-91FD-E801DB60FA64}" type="pres">
      <dgm:prSet presAssocID="{F61EBD14-5959-40B2-A1AA-71A8B13754E3}" presName="text1" presStyleCnt="0"/>
      <dgm:spPr/>
    </dgm:pt>
    <dgm:pt modelId="{02259069-BEF2-4A60-984D-7964268B8D9F}" type="pres">
      <dgm:prSet presAssocID="{F61EBD14-5959-40B2-A1AA-71A8B13754E3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CD580F-C6AB-4140-A831-561A8996A4A4}" type="pres">
      <dgm:prSet presAssocID="{F61EBD14-5959-40B2-A1AA-71A8B13754E3}" presName="textaccent1" presStyleCnt="0"/>
      <dgm:spPr/>
    </dgm:pt>
    <dgm:pt modelId="{A1BF9ED4-B81E-4FE3-8D1A-757385094B89}" type="pres">
      <dgm:prSet presAssocID="{F61EBD14-5959-40B2-A1AA-71A8B13754E3}" presName="accentRepeatNode" presStyleLbl="solidAlignAcc1" presStyleIdx="0" presStyleCnt="6"/>
      <dgm:spPr/>
    </dgm:pt>
    <dgm:pt modelId="{E79B3C6C-ACE2-4E2C-AA2B-64387CA70465}" type="pres">
      <dgm:prSet presAssocID="{E319ADE9-0F37-42FD-9B0C-70BEF602402C}" presName="image1" presStyleCnt="0"/>
      <dgm:spPr/>
    </dgm:pt>
    <dgm:pt modelId="{B7584D1D-D07C-44AE-8F0D-112A589F7DAB}" type="pres">
      <dgm:prSet presAssocID="{E319ADE9-0F37-42FD-9B0C-70BEF602402C}" presName="imageRepeatNode" presStyleLbl="alignAcc1" presStyleIdx="0" presStyleCnt="3"/>
      <dgm:spPr/>
      <dgm:t>
        <a:bodyPr/>
        <a:lstStyle/>
        <a:p>
          <a:endParaRPr lang="zh-TW" altLang="en-US"/>
        </a:p>
      </dgm:t>
    </dgm:pt>
    <dgm:pt modelId="{03D5B62F-2B0B-4D9E-8BC2-20BE51696FC2}" type="pres">
      <dgm:prSet presAssocID="{E319ADE9-0F37-42FD-9B0C-70BEF602402C}" presName="imageaccent1" presStyleCnt="0"/>
      <dgm:spPr/>
    </dgm:pt>
    <dgm:pt modelId="{49276E5E-C0E1-4CEB-81A3-9956C7A6F689}" type="pres">
      <dgm:prSet presAssocID="{E319ADE9-0F37-42FD-9B0C-70BEF602402C}" presName="accentRepeatNode" presStyleLbl="solidAlignAcc1" presStyleIdx="1" presStyleCnt="6"/>
      <dgm:spPr/>
    </dgm:pt>
    <dgm:pt modelId="{065BD1D3-F4B3-4FA7-8647-90494CD2E611}" type="pres">
      <dgm:prSet presAssocID="{11AFE6BF-CC7B-46F0-809C-372A87501634}" presName="text2" presStyleCnt="0"/>
      <dgm:spPr/>
    </dgm:pt>
    <dgm:pt modelId="{E16F88FB-1BB0-4FC3-B035-C5E64FCC274E}" type="pres">
      <dgm:prSet presAssocID="{11AFE6BF-CC7B-46F0-809C-372A87501634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07E44A-9FB7-40B8-B5AF-3CA166D34FA6}" type="pres">
      <dgm:prSet presAssocID="{11AFE6BF-CC7B-46F0-809C-372A87501634}" presName="textaccent2" presStyleCnt="0"/>
      <dgm:spPr/>
    </dgm:pt>
    <dgm:pt modelId="{EF491E2D-14EB-417B-8128-1AD020ABAD4C}" type="pres">
      <dgm:prSet presAssocID="{11AFE6BF-CC7B-46F0-809C-372A87501634}" presName="accentRepeatNode" presStyleLbl="solidAlignAcc1" presStyleIdx="2" presStyleCnt="6"/>
      <dgm:spPr/>
    </dgm:pt>
    <dgm:pt modelId="{21004A9A-DC88-4861-B8E9-731DAD491F68}" type="pres">
      <dgm:prSet presAssocID="{8BDA3158-1B15-4A6F-A1F0-990385DCE292}" presName="image2" presStyleCnt="0"/>
      <dgm:spPr/>
    </dgm:pt>
    <dgm:pt modelId="{A4B0FBA7-9E96-429A-96D2-8EE009773B5E}" type="pres">
      <dgm:prSet presAssocID="{8BDA3158-1B15-4A6F-A1F0-990385DCE292}" presName="imageRepeatNode" presStyleLbl="alignAcc1" presStyleIdx="1" presStyleCnt="3"/>
      <dgm:spPr/>
      <dgm:t>
        <a:bodyPr/>
        <a:lstStyle/>
        <a:p>
          <a:endParaRPr lang="zh-TW" altLang="en-US"/>
        </a:p>
      </dgm:t>
    </dgm:pt>
    <dgm:pt modelId="{35D367C4-6860-45D5-9D76-B21BC5E45751}" type="pres">
      <dgm:prSet presAssocID="{8BDA3158-1B15-4A6F-A1F0-990385DCE292}" presName="imageaccent2" presStyleCnt="0"/>
      <dgm:spPr/>
    </dgm:pt>
    <dgm:pt modelId="{82958190-64C9-4A34-B4F7-D2B348A9FA58}" type="pres">
      <dgm:prSet presAssocID="{8BDA3158-1B15-4A6F-A1F0-990385DCE292}" presName="accentRepeatNode" presStyleLbl="solidAlignAcc1" presStyleIdx="3" presStyleCnt="6"/>
      <dgm:spPr/>
    </dgm:pt>
    <dgm:pt modelId="{3F9D21CE-B827-4B1C-83AB-E80FD39B945D}" type="pres">
      <dgm:prSet presAssocID="{DEC7961C-A585-4C4C-B97A-87CEB097131D}" presName="text3" presStyleCnt="0"/>
      <dgm:spPr/>
    </dgm:pt>
    <dgm:pt modelId="{88DAF2D2-78DD-412C-B90F-1D87D5C69391}" type="pres">
      <dgm:prSet presAssocID="{DEC7961C-A585-4C4C-B97A-87CEB097131D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03DC91-F596-4145-8928-C134CC57F002}" type="pres">
      <dgm:prSet presAssocID="{DEC7961C-A585-4C4C-B97A-87CEB097131D}" presName="textaccent3" presStyleCnt="0"/>
      <dgm:spPr/>
    </dgm:pt>
    <dgm:pt modelId="{E5BD02C4-426F-4A3C-B941-3A62EC9256B1}" type="pres">
      <dgm:prSet presAssocID="{DEC7961C-A585-4C4C-B97A-87CEB097131D}" presName="accentRepeatNode" presStyleLbl="solidAlignAcc1" presStyleIdx="4" presStyleCnt="6"/>
      <dgm:spPr/>
    </dgm:pt>
    <dgm:pt modelId="{AABF575B-6E68-425D-B4CA-E30AFD537CBE}" type="pres">
      <dgm:prSet presAssocID="{F328BC97-FFE3-40B4-A529-004322E5673F}" presName="image3" presStyleCnt="0"/>
      <dgm:spPr/>
    </dgm:pt>
    <dgm:pt modelId="{A2F77F83-B528-4146-BA97-888312D43624}" type="pres">
      <dgm:prSet presAssocID="{F328BC97-FFE3-40B4-A529-004322E5673F}" presName="imageRepeatNode" presStyleLbl="alignAcc1" presStyleIdx="2" presStyleCnt="3"/>
      <dgm:spPr/>
      <dgm:t>
        <a:bodyPr/>
        <a:lstStyle/>
        <a:p>
          <a:endParaRPr lang="zh-TW" altLang="en-US"/>
        </a:p>
      </dgm:t>
    </dgm:pt>
    <dgm:pt modelId="{F3F7AC4D-56AC-4A36-9BB5-8DB54BD46D39}" type="pres">
      <dgm:prSet presAssocID="{F328BC97-FFE3-40B4-A529-004322E5673F}" presName="imageaccent3" presStyleCnt="0"/>
      <dgm:spPr/>
    </dgm:pt>
    <dgm:pt modelId="{A484D427-C7C9-447F-9AD3-0EDFCB8DA428}" type="pres">
      <dgm:prSet presAssocID="{F328BC97-FFE3-40B4-A529-004322E5673F}" presName="accentRepeatNode" presStyleLbl="solidAlignAcc1" presStyleIdx="5" presStyleCnt="6"/>
      <dgm:spPr/>
    </dgm:pt>
  </dgm:ptLst>
  <dgm:cxnLst>
    <dgm:cxn modelId="{9D09B2A2-0004-41DF-BBE2-8C75A5F2B5C0}" type="presOf" srcId="{DEC7961C-A585-4C4C-B97A-87CEB097131D}" destId="{88DAF2D2-78DD-412C-B90F-1D87D5C69391}" srcOrd="0" destOrd="0" presId="urn:microsoft.com/office/officeart/2008/layout/HexagonCluster"/>
    <dgm:cxn modelId="{C825C810-2627-4A7C-8100-BEEE1EFDA484}" type="presOf" srcId="{F328BC97-FFE3-40B4-A529-004322E5673F}" destId="{A2F77F83-B528-4146-BA97-888312D43624}" srcOrd="0" destOrd="0" presId="urn:microsoft.com/office/officeart/2008/layout/HexagonCluster"/>
    <dgm:cxn modelId="{B0AC6E0D-2508-4BED-A5F8-B8A5C8C2E756}" srcId="{E65E5CE5-305D-4132-9EED-3B59E48C6B66}" destId="{DEC7961C-A585-4C4C-B97A-87CEB097131D}" srcOrd="2" destOrd="0" parTransId="{D075DCBD-398C-4910-B030-DBB8E68D4114}" sibTransId="{F328BC97-FFE3-40B4-A529-004322E5673F}"/>
    <dgm:cxn modelId="{08CE6ACA-B6B9-4D0A-9C5D-F332C0306A42}" type="presOf" srcId="{11AFE6BF-CC7B-46F0-809C-372A87501634}" destId="{E16F88FB-1BB0-4FC3-B035-C5E64FCC274E}" srcOrd="0" destOrd="0" presId="urn:microsoft.com/office/officeart/2008/layout/HexagonCluster"/>
    <dgm:cxn modelId="{8D0F10AD-2743-4F2C-8792-F9CCE61D9CBC}" type="presOf" srcId="{8BDA3158-1B15-4A6F-A1F0-990385DCE292}" destId="{A4B0FBA7-9E96-429A-96D2-8EE009773B5E}" srcOrd="0" destOrd="0" presId="urn:microsoft.com/office/officeart/2008/layout/HexagonCluster"/>
    <dgm:cxn modelId="{A94D4606-06E4-40E3-A242-5C306A741615}" type="presOf" srcId="{E319ADE9-0F37-42FD-9B0C-70BEF602402C}" destId="{B7584D1D-D07C-44AE-8F0D-112A589F7DAB}" srcOrd="0" destOrd="0" presId="urn:microsoft.com/office/officeart/2008/layout/HexagonCluster"/>
    <dgm:cxn modelId="{F059D020-9BDE-4161-9A4C-EF53D1CFD039}" srcId="{E65E5CE5-305D-4132-9EED-3B59E48C6B66}" destId="{11AFE6BF-CC7B-46F0-809C-372A87501634}" srcOrd="1" destOrd="0" parTransId="{21EF29C5-63A2-4CBC-8702-A7C5AA8EBC10}" sibTransId="{8BDA3158-1B15-4A6F-A1F0-990385DCE292}"/>
    <dgm:cxn modelId="{E995FE5D-0A65-4A18-96CC-7D4A0C54D906}" type="presOf" srcId="{E65E5CE5-305D-4132-9EED-3B59E48C6B66}" destId="{D4FCBDEE-C158-4EE6-A748-F45966B9C3EF}" srcOrd="0" destOrd="0" presId="urn:microsoft.com/office/officeart/2008/layout/HexagonCluster"/>
    <dgm:cxn modelId="{4962FBD9-373D-48C3-A580-6A7FA3E33A96}" type="presOf" srcId="{F61EBD14-5959-40B2-A1AA-71A8B13754E3}" destId="{02259069-BEF2-4A60-984D-7964268B8D9F}" srcOrd="0" destOrd="0" presId="urn:microsoft.com/office/officeart/2008/layout/HexagonCluster"/>
    <dgm:cxn modelId="{46E0585E-C6AF-4D41-BB0B-5AD20C6FAFC5}" srcId="{E65E5CE5-305D-4132-9EED-3B59E48C6B66}" destId="{F61EBD14-5959-40B2-A1AA-71A8B13754E3}" srcOrd="0" destOrd="0" parTransId="{A5DB743F-0A6F-4372-85A4-79586371F291}" sibTransId="{E319ADE9-0F37-42FD-9B0C-70BEF602402C}"/>
    <dgm:cxn modelId="{FC4092A1-234B-4874-A6FF-F364421BBC51}" type="presParOf" srcId="{D4FCBDEE-C158-4EE6-A748-F45966B9C3EF}" destId="{7F3E444C-46C6-40D0-91FD-E801DB60FA64}" srcOrd="0" destOrd="0" presId="urn:microsoft.com/office/officeart/2008/layout/HexagonCluster"/>
    <dgm:cxn modelId="{33F1AC30-B98D-42F3-931C-5A3CD8CABCBF}" type="presParOf" srcId="{7F3E444C-46C6-40D0-91FD-E801DB60FA64}" destId="{02259069-BEF2-4A60-984D-7964268B8D9F}" srcOrd="0" destOrd="0" presId="urn:microsoft.com/office/officeart/2008/layout/HexagonCluster"/>
    <dgm:cxn modelId="{AA9CCE9E-5C51-4138-A5FA-D33558212D88}" type="presParOf" srcId="{D4FCBDEE-C158-4EE6-A748-F45966B9C3EF}" destId="{4CCD580F-C6AB-4140-A831-561A8996A4A4}" srcOrd="1" destOrd="0" presId="urn:microsoft.com/office/officeart/2008/layout/HexagonCluster"/>
    <dgm:cxn modelId="{62A74F27-3B17-48C3-A631-6166E2CEB4B6}" type="presParOf" srcId="{4CCD580F-C6AB-4140-A831-561A8996A4A4}" destId="{A1BF9ED4-B81E-4FE3-8D1A-757385094B89}" srcOrd="0" destOrd="0" presId="urn:microsoft.com/office/officeart/2008/layout/HexagonCluster"/>
    <dgm:cxn modelId="{8797FABC-1623-48B2-8843-24E5CCB32293}" type="presParOf" srcId="{D4FCBDEE-C158-4EE6-A748-F45966B9C3EF}" destId="{E79B3C6C-ACE2-4E2C-AA2B-64387CA70465}" srcOrd="2" destOrd="0" presId="urn:microsoft.com/office/officeart/2008/layout/HexagonCluster"/>
    <dgm:cxn modelId="{98085ABF-B4D0-48BC-88D3-D5D9ECA8B60B}" type="presParOf" srcId="{E79B3C6C-ACE2-4E2C-AA2B-64387CA70465}" destId="{B7584D1D-D07C-44AE-8F0D-112A589F7DAB}" srcOrd="0" destOrd="0" presId="urn:microsoft.com/office/officeart/2008/layout/HexagonCluster"/>
    <dgm:cxn modelId="{1B2DB447-33DD-456B-B0B5-7C6C567E1B1B}" type="presParOf" srcId="{D4FCBDEE-C158-4EE6-A748-F45966B9C3EF}" destId="{03D5B62F-2B0B-4D9E-8BC2-20BE51696FC2}" srcOrd="3" destOrd="0" presId="urn:microsoft.com/office/officeart/2008/layout/HexagonCluster"/>
    <dgm:cxn modelId="{4BD2E4C5-1F5C-46B3-A9D2-8E74FEA9D155}" type="presParOf" srcId="{03D5B62F-2B0B-4D9E-8BC2-20BE51696FC2}" destId="{49276E5E-C0E1-4CEB-81A3-9956C7A6F689}" srcOrd="0" destOrd="0" presId="urn:microsoft.com/office/officeart/2008/layout/HexagonCluster"/>
    <dgm:cxn modelId="{4293223F-CF63-4636-A5CB-0C5CC25ED8D7}" type="presParOf" srcId="{D4FCBDEE-C158-4EE6-A748-F45966B9C3EF}" destId="{065BD1D3-F4B3-4FA7-8647-90494CD2E611}" srcOrd="4" destOrd="0" presId="urn:microsoft.com/office/officeart/2008/layout/HexagonCluster"/>
    <dgm:cxn modelId="{A3066110-F067-4E3F-BD8E-BF191F9A46DC}" type="presParOf" srcId="{065BD1D3-F4B3-4FA7-8647-90494CD2E611}" destId="{E16F88FB-1BB0-4FC3-B035-C5E64FCC274E}" srcOrd="0" destOrd="0" presId="urn:microsoft.com/office/officeart/2008/layout/HexagonCluster"/>
    <dgm:cxn modelId="{9B899E35-5892-4765-A431-E4730A3CDBC9}" type="presParOf" srcId="{D4FCBDEE-C158-4EE6-A748-F45966B9C3EF}" destId="{EE07E44A-9FB7-40B8-B5AF-3CA166D34FA6}" srcOrd="5" destOrd="0" presId="urn:microsoft.com/office/officeart/2008/layout/HexagonCluster"/>
    <dgm:cxn modelId="{E1339FEC-5ACC-4E33-99ED-4473FC35CAE7}" type="presParOf" srcId="{EE07E44A-9FB7-40B8-B5AF-3CA166D34FA6}" destId="{EF491E2D-14EB-417B-8128-1AD020ABAD4C}" srcOrd="0" destOrd="0" presId="urn:microsoft.com/office/officeart/2008/layout/HexagonCluster"/>
    <dgm:cxn modelId="{C5E0F811-EBAC-4C31-B336-6800D47315A4}" type="presParOf" srcId="{D4FCBDEE-C158-4EE6-A748-F45966B9C3EF}" destId="{21004A9A-DC88-4861-B8E9-731DAD491F68}" srcOrd="6" destOrd="0" presId="urn:microsoft.com/office/officeart/2008/layout/HexagonCluster"/>
    <dgm:cxn modelId="{ECC6DC38-B5BB-42E9-80A1-3583A43B74E3}" type="presParOf" srcId="{21004A9A-DC88-4861-B8E9-731DAD491F68}" destId="{A4B0FBA7-9E96-429A-96D2-8EE009773B5E}" srcOrd="0" destOrd="0" presId="urn:microsoft.com/office/officeart/2008/layout/HexagonCluster"/>
    <dgm:cxn modelId="{F6DF167B-1D14-4971-9FC1-3D7A4A14FADC}" type="presParOf" srcId="{D4FCBDEE-C158-4EE6-A748-F45966B9C3EF}" destId="{35D367C4-6860-45D5-9D76-B21BC5E45751}" srcOrd="7" destOrd="0" presId="urn:microsoft.com/office/officeart/2008/layout/HexagonCluster"/>
    <dgm:cxn modelId="{3089886C-8E55-4025-9485-9B7236C26702}" type="presParOf" srcId="{35D367C4-6860-45D5-9D76-B21BC5E45751}" destId="{82958190-64C9-4A34-B4F7-D2B348A9FA58}" srcOrd="0" destOrd="0" presId="urn:microsoft.com/office/officeart/2008/layout/HexagonCluster"/>
    <dgm:cxn modelId="{1F741D16-EEFE-47C4-B667-FB08B4DA804E}" type="presParOf" srcId="{D4FCBDEE-C158-4EE6-A748-F45966B9C3EF}" destId="{3F9D21CE-B827-4B1C-83AB-E80FD39B945D}" srcOrd="8" destOrd="0" presId="urn:microsoft.com/office/officeart/2008/layout/HexagonCluster"/>
    <dgm:cxn modelId="{E999090C-B040-47FD-BDAE-44200D7F199A}" type="presParOf" srcId="{3F9D21CE-B827-4B1C-83AB-E80FD39B945D}" destId="{88DAF2D2-78DD-412C-B90F-1D87D5C69391}" srcOrd="0" destOrd="0" presId="urn:microsoft.com/office/officeart/2008/layout/HexagonCluster"/>
    <dgm:cxn modelId="{73A478D1-ADDC-400A-93C1-54546150333E}" type="presParOf" srcId="{D4FCBDEE-C158-4EE6-A748-F45966B9C3EF}" destId="{BD03DC91-F596-4145-8928-C134CC57F002}" srcOrd="9" destOrd="0" presId="urn:microsoft.com/office/officeart/2008/layout/HexagonCluster"/>
    <dgm:cxn modelId="{E5856C4C-7181-4D4C-89DE-3B2A1D3C7D6E}" type="presParOf" srcId="{BD03DC91-F596-4145-8928-C134CC57F002}" destId="{E5BD02C4-426F-4A3C-B941-3A62EC9256B1}" srcOrd="0" destOrd="0" presId="urn:microsoft.com/office/officeart/2008/layout/HexagonCluster"/>
    <dgm:cxn modelId="{F293BB50-7EC9-4C8A-94FD-23B1428B804F}" type="presParOf" srcId="{D4FCBDEE-C158-4EE6-A748-F45966B9C3EF}" destId="{AABF575B-6E68-425D-B4CA-E30AFD537CBE}" srcOrd="10" destOrd="0" presId="urn:microsoft.com/office/officeart/2008/layout/HexagonCluster"/>
    <dgm:cxn modelId="{56F5C037-6EB2-44D0-938C-09B6B8247328}" type="presParOf" srcId="{AABF575B-6E68-425D-B4CA-E30AFD537CBE}" destId="{A2F77F83-B528-4146-BA97-888312D43624}" srcOrd="0" destOrd="0" presId="urn:microsoft.com/office/officeart/2008/layout/HexagonCluster"/>
    <dgm:cxn modelId="{A03144C2-BC02-46F6-96A3-3F7984FEAE4C}" type="presParOf" srcId="{D4FCBDEE-C158-4EE6-A748-F45966B9C3EF}" destId="{F3F7AC4D-56AC-4A36-9BB5-8DB54BD46D39}" srcOrd="11" destOrd="0" presId="urn:microsoft.com/office/officeart/2008/layout/HexagonCluster"/>
    <dgm:cxn modelId="{C1C48B5A-6004-4EDD-B617-D9AA9CF8954A}" type="presParOf" srcId="{F3F7AC4D-56AC-4A36-9BB5-8DB54BD46D39}" destId="{A484D427-C7C9-447F-9AD3-0EDFCB8DA42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FBCAA4-122E-4FB2-AF93-87FDD2B8D78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3C3EAB4-3762-4DE3-B642-D228F5F151B2}">
      <dgm:prSet phldrT="[文字]" custT="1"/>
      <dgm:spPr>
        <a:solidFill>
          <a:srgbClr val="FFCC99"/>
        </a:solidFill>
      </dgm:spPr>
      <dgm:t>
        <a:bodyPr/>
        <a:lstStyle/>
        <a:p>
          <a:r>
            <a:rPr lang="zh-TW" altLang="en-US" sz="2000" b="1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透過辦理校內說明會，使教師更加了解本校新制教師多元升等規劃及現況，未來教師可根據專業領域選擇其專業生涯發展途徑。</a:t>
          </a:r>
          <a:endParaRPr lang="zh-TW" altLang="en-US" sz="2000" b="1" dirty="0">
            <a:solidFill>
              <a:srgbClr val="0000CC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33AAF22-652C-465A-89F3-1D55E23EF368}" type="parTrans" cxnId="{C7506668-3A02-4AC8-A604-7F5A56B4A65F}">
      <dgm:prSet/>
      <dgm:spPr/>
      <dgm:t>
        <a:bodyPr/>
        <a:lstStyle/>
        <a:p>
          <a:endParaRPr lang="zh-TW" altLang="en-US"/>
        </a:p>
      </dgm:t>
    </dgm:pt>
    <dgm:pt modelId="{58404FC8-BB68-4BC1-BD94-E3B179EF5215}" type="sibTrans" cxnId="{C7506668-3A02-4AC8-A604-7F5A56B4A65F}">
      <dgm:prSet/>
      <dgm:spPr/>
      <dgm:t>
        <a:bodyPr/>
        <a:lstStyle/>
        <a:p>
          <a:endParaRPr lang="zh-TW" altLang="en-US"/>
        </a:p>
      </dgm:t>
    </dgm:pt>
    <dgm:pt modelId="{CF23E716-9FED-4CBA-A447-E54BAF7AE3E7}">
      <dgm:prSet phldrT="[文字]" custT="1"/>
      <dgm:spPr>
        <a:solidFill>
          <a:srgbClr val="CCECFF"/>
        </a:solidFill>
      </dgm:spPr>
      <dgm:t>
        <a:bodyPr/>
        <a:lstStyle/>
        <a:p>
          <a:pPr>
            <a:lnSpc>
              <a:spcPts val="2300"/>
            </a:lnSpc>
          </a:pPr>
          <a:r>
            <a:rPr lang="zh-TW" altLang="en-US" sz="2000" b="1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邀請已完成教學實務升等或技術應用升等之教師分享，教師對於技術報告的架構、編排、撰寫技巧等，也提升教師參與多元升等之意願。</a:t>
          </a:r>
          <a:endParaRPr lang="zh-TW" altLang="en-US" sz="2000" b="1" dirty="0">
            <a:solidFill>
              <a:srgbClr val="0000CC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61F599-9C4A-42DD-BF95-6F3096B5C594}" type="parTrans" cxnId="{25857ECD-EC2E-4720-9F9D-154427FAF8D1}">
      <dgm:prSet/>
      <dgm:spPr/>
      <dgm:t>
        <a:bodyPr/>
        <a:lstStyle/>
        <a:p>
          <a:endParaRPr lang="zh-TW" altLang="en-US"/>
        </a:p>
      </dgm:t>
    </dgm:pt>
    <dgm:pt modelId="{5A17E2ED-A3D3-47FD-B530-524347285898}" type="sibTrans" cxnId="{25857ECD-EC2E-4720-9F9D-154427FAF8D1}">
      <dgm:prSet/>
      <dgm:spPr/>
      <dgm:t>
        <a:bodyPr/>
        <a:lstStyle/>
        <a:p>
          <a:endParaRPr lang="zh-TW" altLang="en-US"/>
        </a:p>
      </dgm:t>
    </dgm:pt>
    <dgm:pt modelId="{F498C796-9D8E-4A5C-A0FC-0D2D1C2A28FC}">
      <dgm:prSet phldrT="[文字]" custT="1"/>
      <dgm:spPr>
        <a:solidFill>
          <a:srgbClr val="FFCCFF"/>
        </a:solidFill>
      </dgm:spPr>
      <dgm:t>
        <a:bodyPr/>
        <a:lstStyle/>
        <a:p>
          <a:r>
            <a:rPr lang="zh-TW" altLang="en-US" sz="2000" b="1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目前已有一位教師採用技術應用升等，由系所提送院及審查，雖因故撤案，另有二位教師著手拍攝教學實務成果錄影檔。</a:t>
          </a:r>
          <a:endParaRPr lang="zh-TW" altLang="en-US" sz="2000" b="1" dirty="0">
            <a:solidFill>
              <a:srgbClr val="0000CC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E5F7E3-B0B4-42CE-A49B-59E43BFBDE5C}" type="parTrans" cxnId="{313492C4-0188-4207-8C0E-A0AF4AE66638}">
      <dgm:prSet/>
      <dgm:spPr/>
      <dgm:t>
        <a:bodyPr/>
        <a:lstStyle/>
        <a:p>
          <a:endParaRPr lang="zh-TW" altLang="en-US"/>
        </a:p>
      </dgm:t>
    </dgm:pt>
    <dgm:pt modelId="{526551D8-6ACF-431D-8A6F-3D0C16BF824A}" type="sibTrans" cxnId="{313492C4-0188-4207-8C0E-A0AF4AE66638}">
      <dgm:prSet/>
      <dgm:spPr/>
      <dgm:t>
        <a:bodyPr/>
        <a:lstStyle/>
        <a:p>
          <a:endParaRPr lang="zh-TW" altLang="en-US"/>
        </a:p>
      </dgm:t>
    </dgm:pt>
    <dgm:pt modelId="{F7C4092C-F6A5-4BE3-ADEF-0BF2A57D22C9}" type="pres">
      <dgm:prSet presAssocID="{D5FBCAA4-122E-4FB2-AF93-87FDD2B8D78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71892F59-85F0-4199-8E9C-B0997565D222}" type="pres">
      <dgm:prSet presAssocID="{D5FBCAA4-122E-4FB2-AF93-87FDD2B8D784}" presName="Name1" presStyleCnt="0"/>
      <dgm:spPr/>
    </dgm:pt>
    <dgm:pt modelId="{17DDE25C-6A8F-489A-94DD-1A01DB4F33BD}" type="pres">
      <dgm:prSet presAssocID="{D5FBCAA4-122E-4FB2-AF93-87FDD2B8D784}" presName="cycle" presStyleCnt="0"/>
      <dgm:spPr/>
    </dgm:pt>
    <dgm:pt modelId="{E500720B-EC0B-406A-BA0B-8BB7B36824A4}" type="pres">
      <dgm:prSet presAssocID="{D5FBCAA4-122E-4FB2-AF93-87FDD2B8D784}" presName="srcNode" presStyleLbl="node1" presStyleIdx="0" presStyleCnt="3"/>
      <dgm:spPr/>
    </dgm:pt>
    <dgm:pt modelId="{FCD25827-F830-4D39-99AC-DCDC3E24426C}" type="pres">
      <dgm:prSet presAssocID="{D5FBCAA4-122E-4FB2-AF93-87FDD2B8D784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69C7A32E-3C5D-40ED-882D-C965109C265E}" type="pres">
      <dgm:prSet presAssocID="{D5FBCAA4-122E-4FB2-AF93-87FDD2B8D784}" presName="extraNode" presStyleLbl="node1" presStyleIdx="0" presStyleCnt="3"/>
      <dgm:spPr/>
    </dgm:pt>
    <dgm:pt modelId="{800ADB15-14BF-4F79-8CA5-1748F28DC4E1}" type="pres">
      <dgm:prSet presAssocID="{D5FBCAA4-122E-4FB2-AF93-87FDD2B8D784}" presName="dstNode" presStyleLbl="node1" presStyleIdx="0" presStyleCnt="3"/>
      <dgm:spPr/>
    </dgm:pt>
    <dgm:pt modelId="{1E024C60-274C-4AE0-91A1-3BB7478737E9}" type="pres">
      <dgm:prSet presAssocID="{F3C3EAB4-3762-4DE3-B642-D228F5F151B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7EB07F-1CBB-4E46-A659-9CFC83FB4835}" type="pres">
      <dgm:prSet presAssocID="{F3C3EAB4-3762-4DE3-B642-D228F5F151B2}" presName="accent_1" presStyleCnt="0"/>
      <dgm:spPr/>
    </dgm:pt>
    <dgm:pt modelId="{81DBCBEF-6E54-485C-ACF4-F25C37A88EE1}" type="pres">
      <dgm:prSet presAssocID="{F3C3EAB4-3762-4DE3-B642-D228F5F151B2}" presName="accentRepeatNode" presStyleLbl="solidFgAcc1" presStyleIdx="0" presStyleCnt="3"/>
      <dgm:spPr/>
    </dgm:pt>
    <dgm:pt modelId="{7420EB5F-9908-4F94-B997-DB051B4EBE10}" type="pres">
      <dgm:prSet presAssocID="{CF23E716-9FED-4CBA-A447-E54BAF7AE3E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C8A5E1-E799-41CB-B7A0-688EF59459BD}" type="pres">
      <dgm:prSet presAssocID="{CF23E716-9FED-4CBA-A447-E54BAF7AE3E7}" presName="accent_2" presStyleCnt="0"/>
      <dgm:spPr/>
    </dgm:pt>
    <dgm:pt modelId="{149FA5BC-51AA-497E-93CB-4297C1B7ACDB}" type="pres">
      <dgm:prSet presAssocID="{CF23E716-9FED-4CBA-A447-E54BAF7AE3E7}" presName="accentRepeatNode" presStyleLbl="solidFgAcc1" presStyleIdx="1" presStyleCnt="3"/>
      <dgm:spPr/>
    </dgm:pt>
    <dgm:pt modelId="{67775A1A-A0F1-403E-B613-2F802CCFFA2A}" type="pres">
      <dgm:prSet presAssocID="{F498C796-9D8E-4A5C-A0FC-0D2D1C2A28F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78A3BA-99DD-4BA9-8954-FB52970D50D3}" type="pres">
      <dgm:prSet presAssocID="{F498C796-9D8E-4A5C-A0FC-0D2D1C2A28FC}" presName="accent_3" presStyleCnt="0"/>
      <dgm:spPr/>
    </dgm:pt>
    <dgm:pt modelId="{8B74A6F5-EB7D-4125-94BC-6E2409908639}" type="pres">
      <dgm:prSet presAssocID="{F498C796-9D8E-4A5C-A0FC-0D2D1C2A28FC}" presName="accentRepeatNode" presStyleLbl="solidFgAcc1" presStyleIdx="2" presStyleCnt="3"/>
      <dgm:spPr/>
    </dgm:pt>
  </dgm:ptLst>
  <dgm:cxnLst>
    <dgm:cxn modelId="{C7506668-3A02-4AC8-A604-7F5A56B4A65F}" srcId="{D5FBCAA4-122E-4FB2-AF93-87FDD2B8D784}" destId="{F3C3EAB4-3762-4DE3-B642-D228F5F151B2}" srcOrd="0" destOrd="0" parTransId="{833AAF22-652C-465A-89F3-1D55E23EF368}" sibTransId="{58404FC8-BB68-4BC1-BD94-E3B179EF5215}"/>
    <dgm:cxn modelId="{0D685E6B-AB0A-4A19-BD56-B8FE160F57E4}" type="presOf" srcId="{CF23E716-9FED-4CBA-A447-E54BAF7AE3E7}" destId="{7420EB5F-9908-4F94-B997-DB051B4EBE10}" srcOrd="0" destOrd="0" presId="urn:microsoft.com/office/officeart/2008/layout/VerticalCurvedList"/>
    <dgm:cxn modelId="{25857ECD-EC2E-4720-9F9D-154427FAF8D1}" srcId="{D5FBCAA4-122E-4FB2-AF93-87FDD2B8D784}" destId="{CF23E716-9FED-4CBA-A447-E54BAF7AE3E7}" srcOrd="1" destOrd="0" parTransId="{A661F599-9C4A-42DD-BF95-6F3096B5C594}" sibTransId="{5A17E2ED-A3D3-47FD-B530-524347285898}"/>
    <dgm:cxn modelId="{671081AF-E0F0-49BB-879E-FB4AB4C3028E}" type="presOf" srcId="{D5FBCAA4-122E-4FB2-AF93-87FDD2B8D784}" destId="{F7C4092C-F6A5-4BE3-ADEF-0BF2A57D22C9}" srcOrd="0" destOrd="0" presId="urn:microsoft.com/office/officeart/2008/layout/VerticalCurvedList"/>
    <dgm:cxn modelId="{4BF9B721-0CB3-433E-BC0A-C9BA0370F462}" type="presOf" srcId="{F498C796-9D8E-4A5C-A0FC-0D2D1C2A28FC}" destId="{67775A1A-A0F1-403E-B613-2F802CCFFA2A}" srcOrd="0" destOrd="0" presId="urn:microsoft.com/office/officeart/2008/layout/VerticalCurvedList"/>
    <dgm:cxn modelId="{313492C4-0188-4207-8C0E-A0AF4AE66638}" srcId="{D5FBCAA4-122E-4FB2-AF93-87FDD2B8D784}" destId="{F498C796-9D8E-4A5C-A0FC-0D2D1C2A28FC}" srcOrd="2" destOrd="0" parTransId="{B4E5F7E3-B0B4-42CE-A49B-59E43BFBDE5C}" sibTransId="{526551D8-6ACF-431D-8A6F-3D0C16BF824A}"/>
    <dgm:cxn modelId="{0D334D76-A3F5-4433-BC56-5B315DCAD8F1}" type="presOf" srcId="{58404FC8-BB68-4BC1-BD94-E3B179EF5215}" destId="{FCD25827-F830-4D39-99AC-DCDC3E24426C}" srcOrd="0" destOrd="0" presId="urn:microsoft.com/office/officeart/2008/layout/VerticalCurvedList"/>
    <dgm:cxn modelId="{91E2AA74-FDE6-464D-9C9C-4771861100F4}" type="presOf" srcId="{F3C3EAB4-3762-4DE3-B642-D228F5F151B2}" destId="{1E024C60-274C-4AE0-91A1-3BB7478737E9}" srcOrd="0" destOrd="0" presId="urn:microsoft.com/office/officeart/2008/layout/VerticalCurvedList"/>
    <dgm:cxn modelId="{0A1EC71A-CD4E-44BA-B33F-F4C0E0783B64}" type="presParOf" srcId="{F7C4092C-F6A5-4BE3-ADEF-0BF2A57D22C9}" destId="{71892F59-85F0-4199-8E9C-B0997565D222}" srcOrd="0" destOrd="0" presId="urn:microsoft.com/office/officeart/2008/layout/VerticalCurvedList"/>
    <dgm:cxn modelId="{835641FB-2CD9-4ADA-AA16-89A8931C5BC5}" type="presParOf" srcId="{71892F59-85F0-4199-8E9C-B0997565D222}" destId="{17DDE25C-6A8F-489A-94DD-1A01DB4F33BD}" srcOrd="0" destOrd="0" presId="urn:microsoft.com/office/officeart/2008/layout/VerticalCurvedList"/>
    <dgm:cxn modelId="{48F46689-9E5E-4A35-BA7E-6B2239CDA20D}" type="presParOf" srcId="{17DDE25C-6A8F-489A-94DD-1A01DB4F33BD}" destId="{E500720B-EC0B-406A-BA0B-8BB7B36824A4}" srcOrd="0" destOrd="0" presId="urn:microsoft.com/office/officeart/2008/layout/VerticalCurvedList"/>
    <dgm:cxn modelId="{68C48E17-2489-42F0-813C-C9B99376608C}" type="presParOf" srcId="{17DDE25C-6A8F-489A-94DD-1A01DB4F33BD}" destId="{FCD25827-F830-4D39-99AC-DCDC3E24426C}" srcOrd="1" destOrd="0" presId="urn:microsoft.com/office/officeart/2008/layout/VerticalCurvedList"/>
    <dgm:cxn modelId="{E361EA01-384B-43B7-A5FB-C957694ED846}" type="presParOf" srcId="{17DDE25C-6A8F-489A-94DD-1A01DB4F33BD}" destId="{69C7A32E-3C5D-40ED-882D-C965109C265E}" srcOrd="2" destOrd="0" presId="urn:microsoft.com/office/officeart/2008/layout/VerticalCurvedList"/>
    <dgm:cxn modelId="{D88739C8-42C8-43C8-849F-5E36F2F33AC7}" type="presParOf" srcId="{17DDE25C-6A8F-489A-94DD-1A01DB4F33BD}" destId="{800ADB15-14BF-4F79-8CA5-1748F28DC4E1}" srcOrd="3" destOrd="0" presId="urn:microsoft.com/office/officeart/2008/layout/VerticalCurvedList"/>
    <dgm:cxn modelId="{C599CBBC-4E4E-4164-90A1-A2AAC7E49BCA}" type="presParOf" srcId="{71892F59-85F0-4199-8E9C-B0997565D222}" destId="{1E024C60-274C-4AE0-91A1-3BB7478737E9}" srcOrd="1" destOrd="0" presId="urn:microsoft.com/office/officeart/2008/layout/VerticalCurvedList"/>
    <dgm:cxn modelId="{EE97D910-D3BC-4677-B873-12EDBEC80978}" type="presParOf" srcId="{71892F59-85F0-4199-8E9C-B0997565D222}" destId="{497EB07F-1CBB-4E46-A659-9CFC83FB4835}" srcOrd="2" destOrd="0" presId="urn:microsoft.com/office/officeart/2008/layout/VerticalCurvedList"/>
    <dgm:cxn modelId="{617C7791-37BF-4E4F-A4E5-C5986209495F}" type="presParOf" srcId="{497EB07F-1CBB-4E46-A659-9CFC83FB4835}" destId="{81DBCBEF-6E54-485C-ACF4-F25C37A88EE1}" srcOrd="0" destOrd="0" presId="urn:microsoft.com/office/officeart/2008/layout/VerticalCurvedList"/>
    <dgm:cxn modelId="{8A0217FC-21F3-480D-A8E9-FC4959DBD7DD}" type="presParOf" srcId="{71892F59-85F0-4199-8E9C-B0997565D222}" destId="{7420EB5F-9908-4F94-B997-DB051B4EBE10}" srcOrd="3" destOrd="0" presId="urn:microsoft.com/office/officeart/2008/layout/VerticalCurvedList"/>
    <dgm:cxn modelId="{376FE322-001C-4A1F-B598-6228913BDA38}" type="presParOf" srcId="{71892F59-85F0-4199-8E9C-B0997565D222}" destId="{76C8A5E1-E799-41CB-B7A0-688EF59459BD}" srcOrd="4" destOrd="0" presId="urn:microsoft.com/office/officeart/2008/layout/VerticalCurvedList"/>
    <dgm:cxn modelId="{97ACF904-1ABF-4B5B-91AF-2B29984908BB}" type="presParOf" srcId="{76C8A5E1-E799-41CB-B7A0-688EF59459BD}" destId="{149FA5BC-51AA-497E-93CB-4297C1B7ACDB}" srcOrd="0" destOrd="0" presId="urn:microsoft.com/office/officeart/2008/layout/VerticalCurvedList"/>
    <dgm:cxn modelId="{B9730ECC-3103-4FF3-BEB7-69F099AF6395}" type="presParOf" srcId="{71892F59-85F0-4199-8E9C-B0997565D222}" destId="{67775A1A-A0F1-403E-B613-2F802CCFFA2A}" srcOrd="5" destOrd="0" presId="urn:microsoft.com/office/officeart/2008/layout/VerticalCurvedList"/>
    <dgm:cxn modelId="{07145E84-B89A-46F7-B8EE-4A4D61CA37CB}" type="presParOf" srcId="{71892F59-85F0-4199-8E9C-B0997565D222}" destId="{E878A3BA-99DD-4BA9-8954-FB52970D50D3}" srcOrd="6" destOrd="0" presId="urn:microsoft.com/office/officeart/2008/layout/VerticalCurvedList"/>
    <dgm:cxn modelId="{5141344D-2D47-47D9-AC04-72648EEF0971}" type="presParOf" srcId="{E878A3BA-99DD-4BA9-8954-FB52970D50D3}" destId="{8B74A6F5-EB7D-4125-94BC-6E24099086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323164-0B39-4D86-B730-F915751A358C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F33A564-E3D1-4523-BEBB-6DF6C11AE6D1}">
      <dgm:prSet phldrT="[文字]" custT="1"/>
      <dgm:spPr>
        <a:solidFill>
          <a:srgbClr val="FFCC99"/>
        </a:solidFill>
      </dgm:spPr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校內說明會</a:t>
          </a:r>
          <a:endParaRPr lang="zh-TW" altLang="en-US" sz="20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0A52EB-8FEB-4C3D-8315-E6E24AE4F18F}" type="parTrans" cxnId="{5EB7CE73-0BEE-4634-831D-AD936A8AB9CC}">
      <dgm:prSet/>
      <dgm:spPr/>
      <dgm:t>
        <a:bodyPr/>
        <a:lstStyle/>
        <a:p>
          <a:endParaRPr lang="zh-TW" altLang="en-US"/>
        </a:p>
      </dgm:t>
    </dgm:pt>
    <dgm:pt modelId="{CE18FBFC-84CF-44C1-9DB2-988E9BD06ECE}" type="sibTrans" cxnId="{5EB7CE73-0BEE-4634-831D-AD936A8AB9CC}">
      <dgm:prSet/>
      <dgm:spPr/>
      <dgm:t>
        <a:bodyPr/>
        <a:lstStyle/>
        <a:p>
          <a:endParaRPr lang="zh-TW" altLang="en-US"/>
        </a:p>
      </dgm:t>
    </dgm:pt>
    <dgm:pt modelId="{48E2464D-242D-4482-AF6B-9019514C5329}">
      <dgm:prSet phldrT="[文字]" custT="1"/>
      <dgm:spPr>
        <a:ln>
          <a:solidFill>
            <a:srgbClr val="FFCC99"/>
          </a:solidFill>
        </a:ln>
      </dgm:spPr>
      <dgm:t>
        <a:bodyPr/>
        <a:lstStyle/>
        <a:p>
          <a:r>
            <a:rPr lang="en-US" altLang="zh-TW" sz="20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104</a:t>
          </a:r>
          <a:r>
            <a:rPr lang="zh-TW" altLang="en-US" sz="20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20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04</a:t>
          </a:r>
          <a:r>
            <a:rPr lang="zh-TW" altLang="en-US" sz="20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20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17</a:t>
          </a:r>
          <a:r>
            <a:rPr lang="zh-TW" altLang="en-US" sz="20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日</a:t>
          </a:r>
          <a:endParaRPr lang="zh-TW" altLang="en-US" sz="2000" b="1" dirty="0"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63B5B87B-49A4-4C4B-B10F-6924249CE249}" type="parTrans" cxnId="{836D4C37-1D88-49D0-AA09-94EF936A7F38}">
      <dgm:prSet/>
      <dgm:spPr/>
      <dgm:t>
        <a:bodyPr/>
        <a:lstStyle/>
        <a:p>
          <a:endParaRPr lang="zh-TW" altLang="en-US"/>
        </a:p>
      </dgm:t>
    </dgm:pt>
    <dgm:pt modelId="{F4BD54F7-E701-4A61-BDB4-9ED5CC882315}" type="sibTrans" cxnId="{836D4C37-1D88-49D0-AA09-94EF936A7F38}">
      <dgm:prSet/>
      <dgm:spPr/>
      <dgm:t>
        <a:bodyPr/>
        <a:lstStyle/>
        <a:p>
          <a:endParaRPr lang="zh-TW" altLang="en-US"/>
        </a:p>
      </dgm:t>
    </dgm:pt>
    <dgm:pt modelId="{059F2B02-0839-40AF-A672-4C3245A42848}">
      <dgm:prSet phldrT="[文字]" custT="1"/>
      <dgm:spPr>
        <a:solidFill>
          <a:srgbClr val="CCCCFF"/>
        </a:solidFill>
      </dgm:spPr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整體活動滿意度、受益度</a:t>
          </a:r>
          <a:endParaRPr lang="zh-TW" altLang="en-US" sz="20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9B0A19-A0B7-4AAA-9CE1-3E4A9F6298CB}" type="parTrans" cxnId="{3FFFFB5B-3FEE-4310-B491-8CC3FA05A745}">
      <dgm:prSet/>
      <dgm:spPr/>
      <dgm:t>
        <a:bodyPr/>
        <a:lstStyle/>
        <a:p>
          <a:endParaRPr lang="zh-TW" altLang="en-US"/>
        </a:p>
      </dgm:t>
    </dgm:pt>
    <dgm:pt modelId="{949CBCB9-1C67-4046-86B0-03CF8BAA2B25}" type="sibTrans" cxnId="{3FFFFB5B-3FEE-4310-B491-8CC3FA05A745}">
      <dgm:prSet/>
      <dgm:spPr/>
      <dgm:t>
        <a:bodyPr/>
        <a:lstStyle/>
        <a:p>
          <a:endParaRPr lang="zh-TW" altLang="en-US"/>
        </a:p>
      </dgm:t>
    </dgm:pt>
    <dgm:pt modelId="{39CA7BED-E3EE-4E4D-A9E3-5FFB24735988}">
      <dgm:prSet phldrT="[文字]" custT="1"/>
      <dgm:spPr>
        <a:ln>
          <a:solidFill>
            <a:srgbClr val="CCCCFF"/>
          </a:solidFill>
        </a:ln>
      </dgm:spPr>
      <dgm:t>
        <a:bodyPr/>
        <a:lstStyle/>
        <a:p>
          <a:r>
            <a:rPr lang="zh-TW" altLang="en-US" sz="20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活動滿意度</a:t>
          </a:r>
          <a:r>
            <a:rPr lang="en-US" altLang="zh-TW" sz="20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4.6</a:t>
          </a:r>
        </a:p>
        <a:p>
          <a:r>
            <a:rPr lang="zh-TW" altLang="en-US" sz="20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受益度</a:t>
          </a:r>
          <a:r>
            <a:rPr lang="en-US" altLang="zh-TW" sz="20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4.4</a:t>
          </a:r>
          <a:endParaRPr lang="zh-TW" altLang="en-US" sz="2000" b="1" dirty="0"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743D5FF4-B2E8-4865-9A7D-B45B91F04DAD}" type="parTrans" cxnId="{BB358097-D665-49D1-97A6-8CB1ADC18327}">
      <dgm:prSet/>
      <dgm:spPr/>
      <dgm:t>
        <a:bodyPr/>
        <a:lstStyle/>
        <a:p>
          <a:endParaRPr lang="zh-TW" altLang="en-US"/>
        </a:p>
      </dgm:t>
    </dgm:pt>
    <dgm:pt modelId="{6D475C62-891D-439E-85A2-A3CC5FD83B10}" type="sibTrans" cxnId="{BB358097-D665-49D1-97A6-8CB1ADC18327}">
      <dgm:prSet/>
      <dgm:spPr/>
      <dgm:t>
        <a:bodyPr/>
        <a:lstStyle/>
        <a:p>
          <a:endParaRPr lang="zh-TW" altLang="en-US"/>
        </a:p>
      </dgm:t>
    </dgm:pt>
    <dgm:pt modelId="{674927B4-4C5F-4382-A321-738F0C587BC0}">
      <dgm:prSet phldrT="[文字]" custT="1"/>
      <dgm:spPr>
        <a:solidFill>
          <a:srgbClr val="92D050"/>
        </a:solidFill>
      </dgm:spPr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文字意見回饋</a:t>
          </a:r>
          <a:endParaRPr lang="zh-TW" altLang="en-US" sz="20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63CFE22-F9AC-4632-9972-4EBED6AD0FB1}" type="parTrans" cxnId="{8C507362-F4F2-407A-AECD-75D580A4445C}">
      <dgm:prSet/>
      <dgm:spPr/>
      <dgm:t>
        <a:bodyPr/>
        <a:lstStyle/>
        <a:p>
          <a:endParaRPr lang="zh-TW" altLang="en-US"/>
        </a:p>
      </dgm:t>
    </dgm:pt>
    <dgm:pt modelId="{2672D504-88FB-4014-AC9E-BF483BFC7641}" type="sibTrans" cxnId="{8C507362-F4F2-407A-AECD-75D580A4445C}">
      <dgm:prSet/>
      <dgm:spPr/>
      <dgm:t>
        <a:bodyPr/>
        <a:lstStyle/>
        <a:p>
          <a:endParaRPr lang="zh-TW" altLang="en-US"/>
        </a:p>
      </dgm:t>
    </dgm:pt>
    <dgm:pt modelId="{DF5E1D35-CA41-4BBF-8D8D-47FBFF7DB507}">
      <dgm:prSet phldrT="[文字]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(1)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了解目前相關辦法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04A85A-7847-41A8-B1F4-DD16CF9B6FCE}" type="parTrans" cxnId="{6AB73592-FE71-40FF-9528-80A2B36D0D2B}">
      <dgm:prSet/>
      <dgm:spPr/>
      <dgm:t>
        <a:bodyPr/>
        <a:lstStyle/>
        <a:p>
          <a:endParaRPr lang="zh-TW" altLang="en-US"/>
        </a:p>
      </dgm:t>
    </dgm:pt>
    <dgm:pt modelId="{2F14175A-27B5-44CF-AE19-79F29507F24D}" type="sibTrans" cxnId="{6AB73592-FE71-40FF-9528-80A2B36D0D2B}">
      <dgm:prSet/>
      <dgm:spPr/>
      <dgm:t>
        <a:bodyPr/>
        <a:lstStyle/>
        <a:p>
          <a:endParaRPr lang="zh-TW" altLang="en-US"/>
        </a:p>
      </dgm:t>
    </dgm:pt>
    <dgm:pt modelId="{A0719A96-7057-4760-85D7-3A19A35DE05A}">
      <dgm:prSet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(2)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知識分享</a:t>
          </a:r>
          <a:endParaRPr lang="zh-TW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AF505B9-736A-4AB5-9E3B-C5B6AE6D0683}" type="parTrans" cxnId="{4276D9B8-287F-422D-B5BD-E5E8190E5FD4}">
      <dgm:prSet/>
      <dgm:spPr/>
      <dgm:t>
        <a:bodyPr/>
        <a:lstStyle/>
        <a:p>
          <a:endParaRPr lang="zh-TW" altLang="en-US"/>
        </a:p>
      </dgm:t>
    </dgm:pt>
    <dgm:pt modelId="{312BFBBF-F9BD-488E-88FD-C81EE9681263}" type="sibTrans" cxnId="{4276D9B8-287F-422D-B5BD-E5E8190E5FD4}">
      <dgm:prSet/>
      <dgm:spPr/>
      <dgm:t>
        <a:bodyPr/>
        <a:lstStyle/>
        <a:p>
          <a:endParaRPr lang="zh-TW" altLang="en-US"/>
        </a:p>
      </dgm:t>
    </dgm:pt>
    <dgm:pt modelId="{0E0A601B-95FC-4187-8CF5-146E7F55465C}">
      <dgm:prSet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(3)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與教師們分享的經驗</a:t>
          </a:r>
          <a:endParaRPr lang="zh-TW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697830-A067-474C-9EA8-C68A64656330}" type="parTrans" cxnId="{F6113895-48CF-41E6-A1E0-B4C0A2163217}">
      <dgm:prSet/>
      <dgm:spPr/>
      <dgm:t>
        <a:bodyPr/>
        <a:lstStyle/>
        <a:p>
          <a:endParaRPr lang="zh-TW" altLang="en-US"/>
        </a:p>
      </dgm:t>
    </dgm:pt>
    <dgm:pt modelId="{6231A20C-C0BE-433D-96CC-CCA1B7A2EF6E}" type="sibTrans" cxnId="{F6113895-48CF-41E6-A1E0-B4C0A2163217}">
      <dgm:prSet/>
      <dgm:spPr/>
      <dgm:t>
        <a:bodyPr/>
        <a:lstStyle/>
        <a:p>
          <a:endParaRPr lang="zh-TW" altLang="en-US"/>
        </a:p>
      </dgm:t>
    </dgm:pt>
    <dgm:pt modelId="{4F6EE74A-714D-4390-9D29-619C12097603}">
      <dgm:prSet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(4)</a:t>
          </a:r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了解現況</a:t>
          </a:r>
          <a:endParaRPr lang="zh-TW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778EBA-CA27-4D22-BCB3-1D94E78888B6}" type="parTrans" cxnId="{299D2710-19FE-4E43-AFA9-9A7EE067AACC}">
      <dgm:prSet/>
      <dgm:spPr/>
      <dgm:t>
        <a:bodyPr/>
        <a:lstStyle/>
        <a:p>
          <a:endParaRPr lang="zh-TW" altLang="en-US"/>
        </a:p>
      </dgm:t>
    </dgm:pt>
    <dgm:pt modelId="{FD1B59D9-389D-469F-A151-E8656964C09C}" type="sibTrans" cxnId="{299D2710-19FE-4E43-AFA9-9A7EE067AACC}">
      <dgm:prSet/>
      <dgm:spPr/>
      <dgm:t>
        <a:bodyPr/>
        <a:lstStyle/>
        <a:p>
          <a:endParaRPr lang="zh-TW" altLang="en-US"/>
        </a:p>
      </dgm:t>
    </dgm:pt>
    <dgm:pt modelId="{297B1CB1-CA9A-4B38-A483-A4495C20E836}" type="pres">
      <dgm:prSet presAssocID="{6E323164-0B39-4D86-B730-F915751A358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98A6C91F-468F-4676-99A3-A85362C9E165}" type="pres">
      <dgm:prSet presAssocID="{CF33A564-E3D1-4523-BEBB-6DF6C11AE6D1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44604A-E8BD-4BDB-B76F-00D69A85DD4E}" type="pres">
      <dgm:prSet presAssocID="{CF33A564-E3D1-4523-BEBB-6DF6C11AE6D1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8B3E1A-BF60-497F-ADC4-778AA8CE2CC0}" type="pres">
      <dgm:prSet presAssocID="{059F2B02-0839-40AF-A672-4C3245A42848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CE503E-AEDE-4A6C-B508-43472265FD71}" type="pres">
      <dgm:prSet presAssocID="{059F2B02-0839-40AF-A672-4C3245A42848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60FA15-AFA0-4A8E-8FF7-0819F96DD694}" type="pres">
      <dgm:prSet presAssocID="{674927B4-4C5F-4382-A321-738F0C587BC0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3F7C09-B394-4D59-BE17-5330765E7D49}" type="pres">
      <dgm:prSet presAssocID="{674927B4-4C5F-4382-A321-738F0C587BC0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AB73592-FE71-40FF-9528-80A2B36D0D2B}" srcId="{674927B4-4C5F-4382-A321-738F0C587BC0}" destId="{DF5E1D35-CA41-4BBF-8D8D-47FBFF7DB507}" srcOrd="0" destOrd="0" parTransId="{4E04A85A-7847-41A8-B1F4-DD16CF9B6FCE}" sibTransId="{2F14175A-27B5-44CF-AE19-79F29507F24D}"/>
    <dgm:cxn modelId="{B47FAC53-D3D2-4A43-881A-ED1601AC3781}" type="presOf" srcId="{4F6EE74A-714D-4390-9D29-619C12097603}" destId="{DB3F7C09-B394-4D59-BE17-5330765E7D49}" srcOrd="0" destOrd="3" presId="urn:microsoft.com/office/officeart/2009/3/layout/IncreasingArrowsProcess"/>
    <dgm:cxn modelId="{61F11AB2-5006-4E6F-88D2-23999BE0DB17}" type="presOf" srcId="{6E323164-0B39-4D86-B730-F915751A358C}" destId="{297B1CB1-CA9A-4B38-A483-A4495C20E836}" srcOrd="0" destOrd="0" presId="urn:microsoft.com/office/officeart/2009/3/layout/IncreasingArrowsProcess"/>
    <dgm:cxn modelId="{8C507362-F4F2-407A-AECD-75D580A4445C}" srcId="{6E323164-0B39-4D86-B730-F915751A358C}" destId="{674927B4-4C5F-4382-A321-738F0C587BC0}" srcOrd="2" destOrd="0" parTransId="{863CFE22-F9AC-4632-9972-4EBED6AD0FB1}" sibTransId="{2672D504-88FB-4014-AC9E-BF483BFC7641}"/>
    <dgm:cxn modelId="{3FFFFB5B-3FEE-4310-B491-8CC3FA05A745}" srcId="{6E323164-0B39-4D86-B730-F915751A358C}" destId="{059F2B02-0839-40AF-A672-4C3245A42848}" srcOrd="1" destOrd="0" parTransId="{8E9B0A19-A0B7-4AAA-9CE1-3E4A9F6298CB}" sibTransId="{949CBCB9-1C67-4046-86B0-03CF8BAA2B25}"/>
    <dgm:cxn modelId="{604B85C3-8BBE-4D36-8FE6-6D26F70BC74B}" type="presOf" srcId="{48E2464D-242D-4482-AF6B-9019514C5329}" destId="{3F44604A-E8BD-4BDB-B76F-00D69A85DD4E}" srcOrd="0" destOrd="0" presId="urn:microsoft.com/office/officeart/2009/3/layout/IncreasingArrowsProcess"/>
    <dgm:cxn modelId="{836D4C37-1D88-49D0-AA09-94EF936A7F38}" srcId="{CF33A564-E3D1-4523-BEBB-6DF6C11AE6D1}" destId="{48E2464D-242D-4482-AF6B-9019514C5329}" srcOrd="0" destOrd="0" parTransId="{63B5B87B-49A4-4C4B-B10F-6924249CE249}" sibTransId="{F4BD54F7-E701-4A61-BDB4-9ED5CC882315}"/>
    <dgm:cxn modelId="{299D2710-19FE-4E43-AFA9-9A7EE067AACC}" srcId="{674927B4-4C5F-4382-A321-738F0C587BC0}" destId="{4F6EE74A-714D-4390-9D29-619C12097603}" srcOrd="3" destOrd="0" parTransId="{AC778EBA-CA27-4D22-BCB3-1D94E78888B6}" sibTransId="{FD1B59D9-389D-469F-A151-E8656964C09C}"/>
    <dgm:cxn modelId="{B59B4909-B637-4D62-82A8-E06E6BD2BEA2}" type="presOf" srcId="{674927B4-4C5F-4382-A321-738F0C587BC0}" destId="{2560FA15-AFA0-4A8E-8FF7-0819F96DD694}" srcOrd="0" destOrd="0" presId="urn:microsoft.com/office/officeart/2009/3/layout/IncreasingArrowsProcess"/>
    <dgm:cxn modelId="{3E438C91-DBD4-403D-A9B9-60A0F672D3CD}" type="presOf" srcId="{A0719A96-7057-4760-85D7-3A19A35DE05A}" destId="{DB3F7C09-B394-4D59-BE17-5330765E7D49}" srcOrd="0" destOrd="1" presId="urn:microsoft.com/office/officeart/2009/3/layout/IncreasingArrowsProcess"/>
    <dgm:cxn modelId="{75E1AEC1-6AC5-465B-BB6D-1A1B76424434}" type="presOf" srcId="{39CA7BED-E3EE-4E4D-A9E3-5FFB24735988}" destId="{30CE503E-AEDE-4A6C-B508-43472265FD71}" srcOrd="0" destOrd="0" presId="urn:microsoft.com/office/officeart/2009/3/layout/IncreasingArrowsProcess"/>
    <dgm:cxn modelId="{5EB7CE73-0BEE-4634-831D-AD936A8AB9CC}" srcId="{6E323164-0B39-4D86-B730-F915751A358C}" destId="{CF33A564-E3D1-4523-BEBB-6DF6C11AE6D1}" srcOrd="0" destOrd="0" parTransId="{560A52EB-8FEB-4C3D-8315-E6E24AE4F18F}" sibTransId="{CE18FBFC-84CF-44C1-9DB2-988E9BD06ECE}"/>
    <dgm:cxn modelId="{125359E8-5B7F-43A2-A6A1-C92A2A5420CA}" type="presOf" srcId="{CF33A564-E3D1-4523-BEBB-6DF6C11AE6D1}" destId="{98A6C91F-468F-4676-99A3-A85362C9E165}" srcOrd="0" destOrd="0" presId="urn:microsoft.com/office/officeart/2009/3/layout/IncreasingArrowsProcess"/>
    <dgm:cxn modelId="{17172A77-3CF6-491A-9740-3F0FE83C8CAB}" type="presOf" srcId="{059F2B02-0839-40AF-A672-4C3245A42848}" destId="{AB8B3E1A-BF60-497F-ADC4-778AA8CE2CC0}" srcOrd="0" destOrd="0" presId="urn:microsoft.com/office/officeart/2009/3/layout/IncreasingArrowsProcess"/>
    <dgm:cxn modelId="{F6113895-48CF-41E6-A1E0-B4C0A2163217}" srcId="{674927B4-4C5F-4382-A321-738F0C587BC0}" destId="{0E0A601B-95FC-4187-8CF5-146E7F55465C}" srcOrd="2" destOrd="0" parTransId="{52697830-A067-474C-9EA8-C68A64656330}" sibTransId="{6231A20C-C0BE-433D-96CC-CCA1B7A2EF6E}"/>
    <dgm:cxn modelId="{BB358097-D665-49D1-97A6-8CB1ADC18327}" srcId="{059F2B02-0839-40AF-A672-4C3245A42848}" destId="{39CA7BED-E3EE-4E4D-A9E3-5FFB24735988}" srcOrd="0" destOrd="0" parTransId="{743D5FF4-B2E8-4865-9A7D-B45B91F04DAD}" sibTransId="{6D475C62-891D-439E-85A2-A3CC5FD83B10}"/>
    <dgm:cxn modelId="{4276D9B8-287F-422D-B5BD-E5E8190E5FD4}" srcId="{674927B4-4C5F-4382-A321-738F0C587BC0}" destId="{A0719A96-7057-4760-85D7-3A19A35DE05A}" srcOrd="1" destOrd="0" parTransId="{AAF505B9-736A-4AB5-9E3B-C5B6AE6D0683}" sibTransId="{312BFBBF-F9BD-488E-88FD-C81EE9681263}"/>
    <dgm:cxn modelId="{FB023B32-3DD6-40BF-9C99-0115017C26E1}" type="presOf" srcId="{DF5E1D35-CA41-4BBF-8D8D-47FBFF7DB507}" destId="{DB3F7C09-B394-4D59-BE17-5330765E7D49}" srcOrd="0" destOrd="0" presId="urn:microsoft.com/office/officeart/2009/3/layout/IncreasingArrowsProcess"/>
    <dgm:cxn modelId="{57BF30EF-9977-4B54-B3BE-E613A44978FF}" type="presOf" srcId="{0E0A601B-95FC-4187-8CF5-146E7F55465C}" destId="{DB3F7C09-B394-4D59-BE17-5330765E7D49}" srcOrd="0" destOrd="2" presId="urn:microsoft.com/office/officeart/2009/3/layout/IncreasingArrowsProcess"/>
    <dgm:cxn modelId="{72BAFD67-E836-4347-B520-919D18343DF5}" type="presParOf" srcId="{297B1CB1-CA9A-4B38-A483-A4495C20E836}" destId="{98A6C91F-468F-4676-99A3-A85362C9E165}" srcOrd="0" destOrd="0" presId="urn:microsoft.com/office/officeart/2009/3/layout/IncreasingArrowsProcess"/>
    <dgm:cxn modelId="{CD146FB3-BDD0-47B7-BA31-36FC86E0187A}" type="presParOf" srcId="{297B1CB1-CA9A-4B38-A483-A4495C20E836}" destId="{3F44604A-E8BD-4BDB-B76F-00D69A85DD4E}" srcOrd="1" destOrd="0" presId="urn:microsoft.com/office/officeart/2009/3/layout/IncreasingArrowsProcess"/>
    <dgm:cxn modelId="{6F04131D-F465-42AB-B5FE-5E39FCC438F5}" type="presParOf" srcId="{297B1CB1-CA9A-4B38-A483-A4495C20E836}" destId="{AB8B3E1A-BF60-497F-ADC4-778AA8CE2CC0}" srcOrd="2" destOrd="0" presId="urn:microsoft.com/office/officeart/2009/3/layout/IncreasingArrowsProcess"/>
    <dgm:cxn modelId="{9808DDAA-B738-4B8E-8F44-385FBEBC6006}" type="presParOf" srcId="{297B1CB1-CA9A-4B38-A483-A4495C20E836}" destId="{30CE503E-AEDE-4A6C-B508-43472265FD71}" srcOrd="3" destOrd="0" presId="urn:microsoft.com/office/officeart/2009/3/layout/IncreasingArrowsProcess"/>
    <dgm:cxn modelId="{3E27165B-D76E-4BD6-A417-BBAEF1DA42CD}" type="presParOf" srcId="{297B1CB1-CA9A-4B38-A483-A4495C20E836}" destId="{2560FA15-AFA0-4A8E-8FF7-0819F96DD694}" srcOrd="4" destOrd="0" presId="urn:microsoft.com/office/officeart/2009/3/layout/IncreasingArrowsProcess"/>
    <dgm:cxn modelId="{7517C18A-18CE-4E63-AA41-4D4EFC21B8F4}" type="presParOf" srcId="{297B1CB1-CA9A-4B38-A483-A4495C20E836}" destId="{DB3F7C09-B394-4D59-BE17-5330765E7D49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323164-0B39-4D86-B730-F915751A358C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F33A564-E3D1-4523-BEBB-6DF6C11AE6D1}">
      <dgm:prSet phldrT="[文字]" custT="1"/>
      <dgm:spPr>
        <a:solidFill>
          <a:srgbClr val="FFCC99"/>
        </a:solidFill>
      </dgm:spPr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教學實務升等講座</a:t>
          </a:r>
          <a:endParaRPr lang="zh-TW" altLang="en-US" sz="20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0A52EB-8FEB-4C3D-8315-E6E24AE4F18F}" type="parTrans" cxnId="{5EB7CE73-0BEE-4634-831D-AD936A8AB9CC}">
      <dgm:prSet/>
      <dgm:spPr/>
      <dgm:t>
        <a:bodyPr/>
        <a:lstStyle/>
        <a:p>
          <a:endParaRPr lang="zh-TW" altLang="en-US"/>
        </a:p>
      </dgm:t>
    </dgm:pt>
    <dgm:pt modelId="{CE18FBFC-84CF-44C1-9DB2-988E9BD06ECE}" type="sibTrans" cxnId="{5EB7CE73-0BEE-4634-831D-AD936A8AB9CC}">
      <dgm:prSet/>
      <dgm:spPr/>
      <dgm:t>
        <a:bodyPr/>
        <a:lstStyle/>
        <a:p>
          <a:endParaRPr lang="zh-TW" altLang="en-US"/>
        </a:p>
      </dgm:t>
    </dgm:pt>
    <dgm:pt modelId="{48E2464D-242D-4482-AF6B-9019514C5329}">
      <dgm:prSet phldrT="[文字]" custT="1"/>
      <dgm:spPr>
        <a:ln>
          <a:solidFill>
            <a:srgbClr val="FFCC99"/>
          </a:solidFill>
        </a:ln>
      </dgm:spPr>
      <dgm:t>
        <a:bodyPr/>
        <a:lstStyle/>
        <a:p>
          <a:r>
            <a:rPr lang="en-US" altLang="zh-TW" sz="20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104</a:t>
          </a:r>
          <a:r>
            <a:rPr lang="zh-TW" altLang="en-US" sz="20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20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06</a:t>
          </a:r>
          <a:r>
            <a:rPr lang="zh-TW" altLang="en-US" sz="20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20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30</a:t>
          </a:r>
          <a:r>
            <a:rPr lang="zh-TW" altLang="en-US" sz="20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日</a:t>
          </a:r>
          <a:endParaRPr lang="zh-TW" altLang="en-US" sz="2000" b="1" dirty="0"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63B5B87B-49A4-4C4B-B10F-6924249CE249}" type="parTrans" cxnId="{836D4C37-1D88-49D0-AA09-94EF936A7F38}">
      <dgm:prSet/>
      <dgm:spPr/>
      <dgm:t>
        <a:bodyPr/>
        <a:lstStyle/>
        <a:p>
          <a:endParaRPr lang="zh-TW" altLang="en-US"/>
        </a:p>
      </dgm:t>
    </dgm:pt>
    <dgm:pt modelId="{F4BD54F7-E701-4A61-BDB4-9ED5CC882315}" type="sibTrans" cxnId="{836D4C37-1D88-49D0-AA09-94EF936A7F38}">
      <dgm:prSet/>
      <dgm:spPr/>
      <dgm:t>
        <a:bodyPr/>
        <a:lstStyle/>
        <a:p>
          <a:endParaRPr lang="zh-TW" altLang="en-US"/>
        </a:p>
      </dgm:t>
    </dgm:pt>
    <dgm:pt modelId="{059F2B02-0839-40AF-A672-4C3245A42848}">
      <dgm:prSet phldrT="[文字]" custT="1"/>
      <dgm:spPr>
        <a:solidFill>
          <a:srgbClr val="CCCCFF"/>
        </a:solidFill>
      </dgm:spPr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整體活動滿意度、受益度</a:t>
          </a:r>
          <a:endParaRPr lang="zh-TW" altLang="en-US" sz="20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9B0A19-A0B7-4AAA-9CE1-3E4A9F6298CB}" type="parTrans" cxnId="{3FFFFB5B-3FEE-4310-B491-8CC3FA05A745}">
      <dgm:prSet/>
      <dgm:spPr/>
      <dgm:t>
        <a:bodyPr/>
        <a:lstStyle/>
        <a:p>
          <a:endParaRPr lang="zh-TW" altLang="en-US"/>
        </a:p>
      </dgm:t>
    </dgm:pt>
    <dgm:pt modelId="{949CBCB9-1C67-4046-86B0-03CF8BAA2B25}" type="sibTrans" cxnId="{3FFFFB5B-3FEE-4310-B491-8CC3FA05A745}">
      <dgm:prSet/>
      <dgm:spPr/>
      <dgm:t>
        <a:bodyPr/>
        <a:lstStyle/>
        <a:p>
          <a:endParaRPr lang="zh-TW" altLang="en-US"/>
        </a:p>
      </dgm:t>
    </dgm:pt>
    <dgm:pt modelId="{39CA7BED-E3EE-4E4D-A9E3-5FFB24735988}">
      <dgm:prSet phldrT="[文字]" custT="1"/>
      <dgm:spPr>
        <a:ln>
          <a:solidFill>
            <a:srgbClr val="CCCCFF"/>
          </a:solidFill>
        </a:ln>
      </dgm:spPr>
      <dgm:t>
        <a:bodyPr/>
        <a:lstStyle/>
        <a:p>
          <a:r>
            <a:rPr lang="zh-TW" altLang="en-US" sz="20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活動滿意度</a:t>
          </a:r>
          <a:r>
            <a:rPr lang="en-US" altLang="zh-TW" sz="20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4.8</a:t>
          </a:r>
        </a:p>
        <a:p>
          <a:r>
            <a:rPr lang="zh-TW" altLang="en-US" sz="20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受益度</a:t>
          </a:r>
          <a:r>
            <a:rPr lang="en-US" altLang="zh-TW" sz="20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4.8</a:t>
          </a:r>
          <a:endParaRPr lang="zh-TW" altLang="en-US" sz="2000" b="1" dirty="0"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gm:t>
    </dgm:pt>
    <dgm:pt modelId="{743D5FF4-B2E8-4865-9A7D-B45B91F04DAD}" type="parTrans" cxnId="{BB358097-D665-49D1-97A6-8CB1ADC18327}">
      <dgm:prSet/>
      <dgm:spPr/>
      <dgm:t>
        <a:bodyPr/>
        <a:lstStyle/>
        <a:p>
          <a:endParaRPr lang="zh-TW" altLang="en-US"/>
        </a:p>
      </dgm:t>
    </dgm:pt>
    <dgm:pt modelId="{6D475C62-891D-439E-85A2-A3CC5FD83B10}" type="sibTrans" cxnId="{BB358097-D665-49D1-97A6-8CB1ADC18327}">
      <dgm:prSet/>
      <dgm:spPr/>
      <dgm:t>
        <a:bodyPr/>
        <a:lstStyle/>
        <a:p>
          <a:endParaRPr lang="zh-TW" altLang="en-US"/>
        </a:p>
      </dgm:t>
    </dgm:pt>
    <dgm:pt modelId="{674927B4-4C5F-4382-A321-738F0C587BC0}">
      <dgm:prSet phldrT="[文字]" custT="1"/>
      <dgm:spPr>
        <a:solidFill>
          <a:srgbClr val="92D050"/>
        </a:solidFill>
      </dgm:spPr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文字意見回饋</a:t>
          </a:r>
          <a:endParaRPr lang="zh-TW" altLang="en-US" sz="20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63CFE22-F9AC-4632-9972-4EBED6AD0FB1}" type="parTrans" cxnId="{8C507362-F4F2-407A-AECD-75D580A4445C}">
      <dgm:prSet/>
      <dgm:spPr/>
      <dgm:t>
        <a:bodyPr/>
        <a:lstStyle/>
        <a:p>
          <a:endParaRPr lang="zh-TW" altLang="en-US"/>
        </a:p>
      </dgm:t>
    </dgm:pt>
    <dgm:pt modelId="{2672D504-88FB-4014-AC9E-BF483BFC7641}" type="sibTrans" cxnId="{8C507362-F4F2-407A-AECD-75D580A4445C}">
      <dgm:prSet/>
      <dgm:spPr/>
      <dgm:t>
        <a:bodyPr/>
        <a:lstStyle/>
        <a:p>
          <a:endParaRPr lang="zh-TW" altLang="en-US"/>
        </a:p>
      </dgm:t>
    </dgm:pt>
    <dgm:pt modelId="{DF5E1D35-CA41-4BBF-8D8D-47FBFF7DB507}">
      <dgm:prSet phldrT="[文字]"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(1)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充分討論，有啟發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04A85A-7847-41A8-B1F4-DD16CF9B6FCE}" type="parTrans" cxnId="{6AB73592-FE71-40FF-9528-80A2B36D0D2B}">
      <dgm:prSet/>
      <dgm:spPr/>
      <dgm:t>
        <a:bodyPr/>
        <a:lstStyle/>
        <a:p>
          <a:endParaRPr lang="zh-TW" altLang="en-US"/>
        </a:p>
      </dgm:t>
    </dgm:pt>
    <dgm:pt modelId="{2F14175A-27B5-44CF-AE19-79F29507F24D}" type="sibTrans" cxnId="{6AB73592-FE71-40FF-9528-80A2B36D0D2B}">
      <dgm:prSet/>
      <dgm:spPr/>
      <dgm:t>
        <a:bodyPr/>
        <a:lstStyle/>
        <a:p>
          <a:endParaRPr lang="zh-TW" altLang="en-US"/>
        </a:p>
      </dgm:t>
    </dgm:pt>
    <dgm:pt modelId="{A0719A96-7057-4760-85D7-3A19A35DE05A}">
      <dgm:prSet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(2)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了解教學實務升等內涵，建議多舉辦校外專家演講</a:t>
          </a:r>
          <a:endParaRPr lang="zh-TW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AF505B9-736A-4AB5-9E3B-C5B6AE6D0683}" type="parTrans" cxnId="{4276D9B8-287F-422D-B5BD-E5E8190E5FD4}">
      <dgm:prSet/>
      <dgm:spPr/>
      <dgm:t>
        <a:bodyPr/>
        <a:lstStyle/>
        <a:p>
          <a:endParaRPr lang="zh-TW" altLang="en-US"/>
        </a:p>
      </dgm:t>
    </dgm:pt>
    <dgm:pt modelId="{312BFBBF-F9BD-488E-88FD-C81EE9681263}" type="sibTrans" cxnId="{4276D9B8-287F-422D-B5BD-E5E8190E5FD4}">
      <dgm:prSet/>
      <dgm:spPr/>
      <dgm:t>
        <a:bodyPr/>
        <a:lstStyle/>
        <a:p>
          <a:endParaRPr lang="zh-TW" altLang="en-US"/>
        </a:p>
      </dgm:t>
    </dgm:pt>
    <dgm:pt modelId="{0E0A601B-95FC-4187-8CF5-146E7F55465C}">
      <dgm:prSet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(3)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知道該如何準備，建議可邀請由副教授升等至教授之教師分享</a:t>
          </a:r>
          <a:endParaRPr lang="zh-TW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697830-A067-474C-9EA8-C68A64656330}" type="parTrans" cxnId="{F6113895-48CF-41E6-A1E0-B4C0A2163217}">
      <dgm:prSet/>
      <dgm:spPr/>
      <dgm:t>
        <a:bodyPr/>
        <a:lstStyle/>
        <a:p>
          <a:endParaRPr lang="zh-TW" altLang="en-US"/>
        </a:p>
      </dgm:t>
    </dgm:pt>
    <dgm:pt modelId="{6231A20C-C0BE-433D-96CC-CCA1B7A2EF6E}" type="sibTrans" cxnId="{F6113895-48CF-41E6-A1E0-B4C0A2163217}">
      <dgm:prSet/>
      <dgm:spPr/>
      <dgm:t>
        <a:bodyPr/>
        <a:lstStyle/>
        <a:p>
          <a:endParaRPr lang="zh-TW" altLang="en-US"/>
        </a:p>
      </dgm:t>
    </dgm:pt>
    <dgm:pt modelId="{4F6EE74A-714D-4390-9D29-619C12097603}">
      <dgm:prSet/>
      <dgm:spPr>
        <a:ln>
          <a:solidFill>
            <a:srgbClr val="92D050"/>
          </a:solidFill>
        </a:ln>
      </dgm:spPr>
      <dgm:t>
        <a:bodyPr/>
        <a:lstStyle/>
        <a:p>
          <a:r>
            <a: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(4)</a:t>
          </a:r>
          <a:r>
            <a:rPr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了解教學升等的實務準備工作，建議應邀請院、校教評委員出席</a:t>
          </a:r>
          <a:endParaRPr lang="zh-TW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778EBA-CA27-4D22-BCB3-1D94E78888B6}" type="parTrans" cxnId="{299D2710-19FE-4E43-AFA9-9A7EE067AACC}">
      <dgm:prSet/>
      <dgm:spPr/>
      <dgm:t>
        <a:bodyPr/>
        <a:lstStyle/>
        <a:p>
          <a:endParaRPr lang="zh-TW" altLang="en-US"/>
        </a:p>
      </dgm:t>
    </dgm:pt>
    <dgm:pt modelId="{FD1B59D9-389D-469F-A151-E8656964C09C}" type="sibTrans" cxnId="{299D2710-19FE-4E43-AFA9-9A7EE067AACC}">
      <dgm:prSet/>
      <dgm:spPr/>
      <dgm:t>
        <a:bodyPr/>
        <a:lstStyle/>
        <a:p>
          <a:endParaRPr lang="zh-TW" altLang="en-US"/>
        </a:p>
      </dgm:t>
    </dgm:pt>
    <dgm:pt modelId="{297B1CB1-CA9A-4B38-A483-A4495C20E836}" type="pres">
      <dgm:prSet presAssocID="{6E323164-0B39-4D86-B730-F915751A358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98A6C91F-468F-4676-99A3-A85362C9E165}" type="pres">
      <dgm:prSet presAssocID="{CF33A564-E3D1-4523-BEBB-6DF6C11AE6D1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44604A-E8BD-4BDB-B76F-00D69A85DD4E}" type="pres">
      <dgm:prSet presAssocID="{CF33A564-E3D1-4523-BEBB-6DF6C11AE6D1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8B3E1A-BF60-497F-ADC4-778AA8CE2CC0}" type="pres">
      <dgm:prSet presAssocID="{059F2B02-0839-40AF-A672-4C3245A42848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CE503E-AEDE-4A6C-B508-43472265FD71}" type="pres">
      <dgm:prSet presAssocID="{059F2B02-0839-40AF-A672-4C3245A42848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60FA15-AFA0-4A8E-8FF7-0819F96DD694}" type="pres">
      <dgm:prSet presAssocID="{674927B4-4C5F-4382-A321-738F0C587BC0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3F7C09-B394-4D59-BE17-5330765E7D49}" type="pres">
      <dgm:prSet presAssocID="{674927B4-4C5F-4382-A321-738F0C587BC0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EB7CE73-0BEE-4634-831D-AD936A8AB9CC}" srcId="{6E323164-0B39-4D86-B730-F915751A358C}" destId="{CF33A564-E3D1-4523-BEBB-6DF6C11AE6D1}" srcOrd="0" destOrd="0" parTransId="{560A52EB-8FEB-4C3D-8315-E6E24AE4F18F}" sibTransId="{CE18FBFC-84CF-44C1-9DB2-988E9BD06ECE}"/>
    <dgm:cxn modelId="{8C507362-F4F2-407A-AECD-75D580A4445C}" srcId="{6E323164-0B39-4D86-B730-F915751A358C}" destId="{674927B4-4C5F-4382-A321-738F0C587BC0}" srcOrd="2" destOrd="0" parTransId="{863CFE22-F9AC-4632-9972-4EBED6AD0FB1}" sibTransId="{2672D504-88FB-4014-AC9E-BF483BFC7641}"/>
    <dgm:cxn modelId="{836D4C37-1D88-49D0-AA09-94EF936A7F38}" srcId="{CF33A564-E3D1-4523-BEBB-6DF6C11AE6D1}" destId="{48E2464D-242D-4482-AF6B-9019514C5329}" srcOrd="0" destOrd="0" parTransId="{63B5B87B-49A4-4C4B-B10F-6924249CE249}" sibTransId="{F4BD54F7-E701-4A61-BDB4-9ED5CC882315}"/>
    <dgm:cxn modelId="{3FFFFB5B-3FEE-4310-B491-8CC3FA05A745}" srcId="{6E323164-0B39-4D86-B730-F915751A358C}" destId="{059F2B02-0839-40AF-A672-4C3245A42848}" srcOrd="1" destOrd="0" parTransId="{8E9B0A19-A0B7-4AAA-9CE1-3E4A9F6298CB}" sibTransId="{949CBCB9-1C67-4046-86B0-03CF8BAA2B25}"/>
    <dgm:cxn modelId="{F536390D-1171-429D-92ED-46591343BFF6}" type="presOf" srcId="{CF33A564-E3D1-4523-BEBB-6DF6C11AE6D1}" destId="{98A6C91F-468F-4676-99A3-A85362C9E165}" srcOrd="0" destOrd="0" presId="urn:microsoft.com/office/officeart/2009/3/layout/IncreasingArrowsProcess"/>
    <dgm:cxn modelId="{4276D9B8-287F-422D-B5BD-E5E8190E5FD4}" srcId="{674927B4-4C5F-4382-A321-738F0C587BC0}" destId="{A0719A96-7057-4760-85D7-3A19A35DE05A}" srcOrd="1" destOrd="0" parTransId="{AAF505B9-736A-4AB5-9E3B-C5B6AE6D0683}" sibTransId="{312BFBBF-F9BD-488E-88FD-C81EE9681263}"/>
    <dgm:cxn modelId="{8693747B-C548-4DE5-BD53-18BD94CF1D70}" type="presOf" srcId="{39CA7BED-E3EE-4E4D-A9E3-5FFB24735988}" destId="{30CE503E-AEDE-4A6C-B508-43472265FD71}" srcOrd="0" destOrd="0" presId="urn:microsoft.com/office/officeart/2009/3/layout/IncreasingArrowsProcess"/>
    <dgm:cxn modelId="{C4913A98-3703-4599-BD54-36C43F2B6C30}" type="presOf" srcId="{4F6EE74A-714D-4390-9D29-619C12097603}" destId="{DB3F7C09-B394-4D59-BE17-5330765E7D49}" srcOrd="0" destOrd="3" presId="urn:microsoft.com/office/officeart/2009/3/layout/IncreasingArrowsProcess"/>
    <dgm:cxn modelId="{299D2710-19FE-4E43-AFA9-9A7EE067AACC}" srcId="{674927B4-4C5F-4382-A321-738F0C587BC0}" destId="{4F6EE74A-714D-4390-9D29-619C12097603}" srcOrd="3" destOrd="0" parTransId="{AC778EBA-CA27-4D22-BCB3-1D94E78888B6}" sibTransId="{FD1B59D9-389D-469F-A151-E8656964C09C}"/>
    <dgm:cxn modelId="{F16AAB28-A652-40ED-AFCE-66D90FBE2F67}" type="presOf" srcId="{059F2B02-0839-40AF-A672-4C3245A42848}" destId="{AB8B3E1A-BF60-497F-ADC4-778AA8CE2CC0}" srcOrd="0" destOrd="0" presId="urn:microsoft.com/office/officeart/2009/3/layout/IncreasingArrowsProcess"/>
    <dgm:cxn modelId="{54136482-935B-4986-A2F5-9D790EAD36AA}" type="presOf" srcId="{48E2464D-242D-4482-AF6B-9019514C5329}" destId="{3F44604A-E8BD-4BDB-B76F-00D69A85DD4E}" srcOrd="0" destOrd="0" presId="urn:microsoft.com/office/officeart/2009/3/layout/IncreasingArrowsProcess"/>
    <dgm:cxn modelId="{8E72136B-B6B0-4D40-988E-4BB8758C6EEA}" type="presOf" srcId="{6E323164-0B39-4D86-B730-F915751A358C}" destId="{297B1CB1-CA9A-4B38-A483-A4495C20E836}" srcOrd="0" destOrd="0" presId="urn:microsoft.com/office/officeart/2009/3/layout/IncreasingArrowsProcess"/>
    <dgm:cxn modelId="{6AB73592-FE71-40FF-9528-80A2B36D0D2B}" srcId="{674927B4-4C5F-4382-A321-738F0C587BC0}" destId="{DF5E1D35-CA41-4BBF-8D8D-47FBFF7DB507}" srcOrd="0" destOrd="0" parTransId="{4E04A85A-7847-41A8-B1F4-DD16CF9B6FCE}" sibTransId="{2F14175A-27B5-44CF-AE19-79F29507F24D}"/>
    <dgm:cxn modelId="{F6113895-48CF-41E6-A1E0-B4C0A2163217}" srcId="{674927B4-4C5F-4382-A321-738F0C587BC0}" destId="{0E0A601B-95FC-4187-8CF5-146E7F55465C}" srcOrd="2" destOrd="0" parTransId="{52697830-A067-474C-9EA8-C68A64656330}" sibTransId="{6231A20C-C0BE-433D-96CC-CCA1B7A2EF6E}"/>
    <dgm:cxn modelId="{BB358097-D665-49D1-97A6-8CB1ADC18327}" srcId="{059F2B02-0839-40AF-A672-4C3245A42848}" destId="{39CA7BED-E3EE-4E4D-A9E3-5FFB24735988}" srcOrd="0" destOrd="0" parTransId="{743D5FF4-B2E8-4865-9A7D-B45B91F04DAD}" sibTransId="{6D475C62-891D-439E-85A2-A3CC5FD83B10}"/>
    <dgm:cxn modelId="{633E2AB8-AD9B-45E7-9124-B5A09518EACF}" type="presOf" srcId="{DF5E1D35-CA41-4BBF-8D8D-47FBFF7DB507}" destId="{DB3F7C09-B394-4D59-BE17-5330765E7D49}" srcOrd="0" destOrd="0" presId="urn:microsoft.com/office/officeart/2009/3/layout/IncreasingArrowsProcess"/>
    <dgm:cxn modelId="{ABE87EFB-BBF5-4B98-980E-217A6E6D13F3}" type="presOf" srcId="{0E0A601B-95FC-4187-8CF5-146E7F55465C}" destId="{DB3F7C09-B394-4D59-BE17-5330765E7D49}" srcOrd="0" destOrd="2" presId="urn:microsoft.com/office/officeart/2009/3/layout/IncreasingArrowsProcess"/>
    <dgm:cxn modelId="{90980AD5-DACE-4C18-B3B7-4B26EAD492E9}" type="presOf" srcId="{674927B4-4C5F-4382-A321-738F0C587BC0}" destId="{2560FA15-AFA0-4A8E-8FF7-0819F96DD694}" srcOrd="0" destOrd="0" presId="urn:microsoft.com/office/officeart/2009/3/layout/IncreasingArrowsProcess"/>
    <dgm:cxn modelId="{2B554538-A07A-43D9-998F-0E02CE510446}" type="presOf" srcId="{A0719A96-7057-4760-85D7-3A19A35DE05A}" destId="{DB3F7C09-B394-4D59-BE17-5330765E7D49}" srcOrd="0" destOrd="1" presId="urn:microsoft.com/office/officeart/2009/3/layout/IncreasingArrowsProcess"/>
    <dgm:cxn modelId="{CA6641FC-53B8-4E48-AF21-288DE2E33D40}" type="presParOf" srcId="{297B1CB1-CA9A-4B38-A483-A4495C20E836}" destId="{98A6C91F-468F-4676-99A3-A85362C9E165}" srcOrd="0" destOrd="0" presId="urn:microsoft.com/office/officeart/2009/3/layout/IncreasingArrowsProcess"/>
    <dgm:cxn modelId="{2025ACC2-5CAB-4E5B-A203-97977ED5DD5C}" type="presParOf" srcId="{297B1CB1-CA9A-4B38-A483-A4495C20E836}" destId="{3F44604A-E8BD-4BDB-B76F-00D69A85DD4E}" srcOrd="1" destOrd="0" presId="urn:microsoft.com/office/officeart/2009/3/layout/IncreasingArrowsProcess"/>
    <dgm:cxn modelId="{CBDAC6AB-9B75-4406-BC01-21A85B436F31}" type="presParOf" srcId="{297B1CB1-CA9A-4B38-A483-A4495C20E836}" destId="{AB8B3E1A-BF60-497F-ADC4-778AA8CE2CC0}" srcOrd="2" destOrd="0" presId="urn:microsoft.com/office/officeart/2009/3/layout/IncreasingArrowsProcess"/>
    <dgm:cxn modelId="{9FF33BDF-9E3F-44DC-AE69-664A0E3DD0B4}" type="presParOf" srcId="{297B1CB1-CA9A-4B38-A483-A4495C20E836}" destId="{30CE503E-AEDE-4A6C-B508-43472265FD71}" srcOrd="3" destOrd="0" presId="urn:microsoft.com/office/officeart/2009/3/layout/IncreasingArrowsProcess"/>
    <dgm:cxn modelId="{DD508B94-D935-4FD7-B242-C0E0514D89CE}" type="presParOf" srcId="{297B1CB1-CA9A-4B38-A483-A4495C20E836}" destId="{2560FA15-AFA0-4A8E-8FF7-0819F96DD694}" srcOrd="4" destOrd="0" presId="urn:microsoft.com/office/officeart/2009/3/layout/IncreasingArrowsProcess"/>
    <dgm:cxn modelId="{E961E582-F1AA-4D32-9530-F62BC71EB8D5}" type="presParOf" srcId="{297B1CB1-CA9A-4B38-A483-A4495C20E836}" destId="{DB3F7C09-B394-4D59-BE17-5330765E7D49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97716-CD63-4DF3-A475-4F694022BE0A}">
      <dsp:nvSpPr>
        <dsp:cNvPr id="0" name=""/>
        <dsp:cNvSpPr/>
      </dsp:nvSpPr>
      <dsp:spPr>
        <a:xfrm rot="5400000">
          <a:off x="-199758" y="203114"/>
          <a:ext cx="1331726" cy="932208"/>
        </a:xfrm>
        <a:prstGeom prst="chevron">
          <a:avLst/>
        </a:prstGeom>
        <a:solidFill>
          <a:srgbClr val="FFCC99"/>
        </a:solidFill>
        <a:ln w="25400" cap="flat" cmpd="sng" algn="ctr">
          <a:solidFill>
            <a:srgbClr val="FF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 dirty="0"/>
        </a:p>
      </dsp:txBody>
      <dsp:txXfrm rot="-5400000">
        <a:off x="1" y="469459"/>
        <a:ext cx="932208" cy="399518"/>
      </dsp:txXfrm>
    </dsp:sp>
    <dsp:sp modelId="{8A647870-B402-4134-802F-A5EA62B3DA1C}">
      <dsp:nvSpPr>
        <dsp:cNvPr id="0" name=""/>
        <dsp:cNvSpPr/>
      </dsp:nvSpPr>
      <dsp:spPr>
        <a:xfrm rot="5400000">
          <a:off x="4425781" y="-3490217"/>
          <a:ext cx="865621" cy="7852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本校</a:t>
          </a:r>
          <a:r>
            <a:rPr lang="en-US" sz="1800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102</a:t>
          </a:r>
          <a:r>
            <a:rPr lang="en-US" altLang="zh-TW" sz="1800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~</a:t>
          </a:r>
          <a:r>
            <a:rPr lang="en-US" sz="1800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103</a:t>
          </a:r>
          <a:r>
            <a:rPr lang="zh-TW" sz="1800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年度連續獲得教育部補助</a:t>
          </a:r>
          <a:r>
            <a:rPr lang="zh-TW" altLang="en-US" sz="1800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推動教師多元升等計畫</a:t>
          </a:r>
          <a:r>
            <a:rPr lang="zh-TW" sz="1800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經費，共計</a:t>
          </a:r>
          <a:r>
            <a:rPr lang="en-US" sz="1800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130</a:t>
          </a:r>
          <a:r>
            <a:rPr lang="zh-TW" sz="1800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萬。</a:t>
          </a:r>
          <a:endParaRPr lang="zh-TW" altLang="en-US" sz="1800" kern="1200" dirty="0"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 rot="-5400000">
        <a:off x="932208" y="45612"/>
        <a:ext cx="7810511" cy="781109"/>
      </dsp:txXfrm>
    </dsp:sp>
    <dsp:sp modelId="{52A3ECD2-A3D5-4343-ADAA-1167C06B2CF7}">
      <dsp:nvSpPr>
        <dsp:cNvPr id="0" name=""/>
        <dsp:cNvSpPr/>
      </dsp:nvSpPr>
      <dsp:spPr>
        <a:xfrm rot="5400000">
          <a:off x="-199758" y="1389149"/>
          <a:ext cx="1331726" cy="932208"/>
        </a:xfrm>
        <a:prstGeom prst="chevron">
          <a:avLst/>
        </a:prstGeom>
        <a:solidFill>
          <a:srgbClr val="CCCCFF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 dirty="0"/>
        </a:p>
      </dsp:txBody>
      <dsp:txXfrm rot="-5400000">
        <a:off x="1" y="1655494"/>
        <a:ext cx="932208" cy="399518"/>
      </dsp:txXfrm>
    </dsp:sp>
    <dsp:sp modelId="{ECDF6761-6598-48A0-B16D-40FF1AB131B2}">
      <dsp:nvSpPr>
        <dsp:cNvPr id="0" name=""/>
        <dsp:cNvSpPr/>
      </dsp:nvSpPr>
      <dsp:spPr>
        <a:xfrm rot="5400000">
          <a:off x="4425781" y="-2304181"/>
          <a:ext cx="865621" cy="7852767"/>
        </a:xfrm>
        <a:prstGeom prst="round2SameRect">
          <a:avLst/>
        </a:prstGeom>
        <a:noFill/>
        <a:ln w="25400" cap="flat" cmpd="sng" algn="ctr">
          <a:solidFill>
            <a:srgbClr val="CC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1</a:t>
          </a:r>
          <a:r>
            <a:rPr lang="en-US" sz="1800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02</a:t>
          </a:r>
          <a:r>
            <a:rPr lang="zh-TW" sz="1800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學年度本校已完成修訂「教師聘任及升等</a:t>
          </a:r>
          <a:r>
            <a:rPr lang="zh-TW" sz="1800" u="none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辦法</a:t>
          </a:r>
          <a:r>
            <a:rPr lang="zh-TW" sz="1800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」和「教師評鑑</a:t>
          </a:r>
          <a:r>
            <a:rPr lang="zh-TW" sz="1800" u="none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辦法</a:t>
          </a:r>
          <a:r>
            <a:rPr lang="zh-TW" sz="1800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」，增設了「教學實務」、「技術應用」兩類教師升等途徑</a:t>
          </a:r>
          <a:r>
            <a:rPr lang="en-US" sz="1800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/</a:t>
          </a:r>
          <a:r>
            <a:rPr lang="zh-TW" sz="1800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軌道。</a:t>
          </a:r>
          <a:endParaRPr lang="zh-TW" altLang="en-US" sz="1800" kern="1200" dirty="0"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 rot="-5400000">
        <a:off x="932208" y="1231648"/>
        <a:ext cx="7810511" cy="781109"/>
      </dsp:txXfrm>
    </dsp:sp>
    <dsp:sp modelId="{A9680080-1E5E-4D03-B631-6218FB66E1BA}">
      <dsp:nvSpPr>
        <dsp:cNvPr id="0" name=""/>
        <dsp:cNvSpPr/>
      </dsp:nvSpPr>
      <dsp:spPr>
        <a:xfrm rot="5400000">
          <a:off x="-199758" y="2575185"/>
          <a:ext cx="1331726" cy="932208"/>
        </a:xfrm>
        <a:prstGeom prst="chevron">
          <a:avLst/>
        </a:prstGeom>
        <a:solidFill>
          <a:srgbClr val="FF999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 dirty="0"/>
        </a:p>
      </dsp:txBody>
      <dsp:txXfrm rot="-5400000">
        <a:off x="1" y="2841530"/>
        <a:ext cx="932208" cy="399518"/>
      </dsp:txXfrm>
    </dsp:sp>
    <dsp:sp modelId="{D32EB8EA-D845-4409-9773-A48CDBE4DE8A}">
      <dsp:nvSpPr>
        <dsp:cNvPr id="0" name=""/>
        <dsp:cNvSpPr/>
      </dsp:nvSpPr>
      <dsp:spPr>
        <a:xfrm rot="5400000">
          <a:off x="4425781" y="-1118146"/>
          <a:ext cx="865621" cy="7852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積極邀請本校教師有意採取「教學實務型」及「技術應用型」升等之教師參與本校新制多元升等制度</a:t>
          </a:r>
          <a:endParaRPr lang="zh-TW" altLang="en-US" sz="1800" kern="1200" dirty="0"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 rot="-5400000">
        <a:off x="932208" y="2417683"/>
        <a:ext cx="7810511" cy="781109"/>
      </dsp:txXfrm>
    </dsp:sp>
    <dsp:sp modelId="{ACEFC489-7FB5-45A0-8968-44047EBDD06D}">
      <dsp:nvSpPr>
        <dsp:cNvPr id="0" name=""/>
        <dsp:cNvSpPr/>
      </dsp:nvSpPr>
      <dsp:spPr>
        <a:xfrm rot="5400000">
          <a:off x="-199758" y="3761221"/>
          <a:ext cx="1331726" cy="932208"/>
        </a:xfrm>
        <a:prstGeom prst="chevron">
          <a:avLst/>
        </a:prstGeom>
        <a:solidFill>
          <a:srgbClr val="99CC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 rot="-5400000">
        <a:off x="1" y="4027566"/>
        <a:ext cx="932208" cy="399518"/>
      </dsp:txXfrm>
    </dsp:sp>
    <dsp:sp modelId="{35A6B048-3EEB-40F8-BB1F-51A14EB8A18A}">
      <dsp:nvSpPr>
        <dsp:cNvPr id="0" name=""/>
        <dsp:cNvSpPr/>
      </dsp:nvSpPr>
      <dsp:spPr>
        <a:xfrm rot="5400000">
          <a:off x="4425781" y="67889"/>
          <a:ext cx="865621" cy="7852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ts val="22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辦理相關說明會、講座等，並主動提供客製化支持系統，如經費補助、專屬薪傳諮詢等，提升教師參與新制多元升等之意願。</a:t>
          </a:r>
          <a:endParaRPr lang="zh-TW" altLang="en-US" sz="1800" kern="1200" dirty="0"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 rot="-5400000">
        <a:off x="932208" y="3603718"/>
        <a:ext cx="7810511" cy="781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59069-BEF2-4A60-984D-7964268B8D9F}">
      <dsp:nvSpPr>
        <dsp:cNvPr id="0" name=""/>
        <dsp:cNvSpPr/>
      </dsp:nvSpPr>
      <dsp:spPr>
        <a:xfrm>
          <a:off x="1464259" y="2506085"/>
          <a:ext cx="1712976" cy="1476884"/>
        </a:xfrm>
        <a:prstGeom prst="hexagon">
          <a:avLst>
            <a:gd name="adj" fmla="val 25000"/>
            <a:gd name="vf" fmla="val 115470"/>
          </a:avLst>
        </a:prstGeom>
        <a:solidFill>
          <a:srgbClr val="FFCCFF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ts val="3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教學實務講座</a:t>
          </a:r>
          <a:r>
            <a:rPr lang="en-US" alt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(4</a:t>
          </a: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場</a:t>
          </a:r>
          <a:r>
            <a:rPr lang="en-US" alt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30081" y="2735270"/>
        <a:ext cx="1181332" cy="1018514"/>
      </dsp:txXfrm>
    </dsp:sp>
    <dsp:sp modelId="{A1BF9ED4-B81E-4FE3-8D1A-757385094B89}">
      <dsp:nvSpPr>
        <dsp:cNvPr id="0" name=""/>
        <dsp:cNvSpPr/>
      </dsp:nvSpPr>
      <dsp:spPr>
        <a:xfrm>
          <a:off x="1508759" y="3158099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84D1D-D07C-44AE-8F0D-112A589F7DAB}">
      <dsp:nvSpPr>
        <dsp:cNvPr id="0" name=""/>
        <dsp:cNvSpPr/>
      </dsp:nvSpPr>
      <dsp:spPr>
        <a:xfrm>
          <a:off x="0" y="1712821"/>
          <a:ext cx="1712976" cy="14768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76E5E-C0E1-4CEB-81A3-9956C7A6F689}">
      <dsp:nvSpPr>
        <dsp:cNvPr id="0" name=""/>
        <dsp:cNvSpPr/>
      </dsp:nvSpPr>
      <dsp:spPr>
        <a:xfrm>
          <a:off x="1166164" y="2994608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F88FB-1BB0-4FC3-B035-C5E64FCC274E}">
      <dsp:nvSpPr>
        <dsp:cNvPr id="0" name=""/>
        <dsp:cNvSpPr/>
      </dsp:nvSpPr>
      <dsp:spPr>
        <a:xfrm>
          <a:off x="2923641" y="1695262"/>
          <a:ext cx="1712976" cy="1476884"/>
        </a:xfrm>
        <a:prstGeom prst="hexagon">
          <a:avLst>
            <a:gd name="adj" fmla="val 25000"/>
            <a:gd name="vf" fmla="val 115470"/>
          </a:avLst>
        </a:prstGeom>
        <a:solidFill>
          <a:srgbClr val="99CCFF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ts val="3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說明會</a:t>
          </a:r>
          <a:r>
            <a:rPr lang="en-US" alt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(2</a:t>
          </a: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場</a:t>
          </a:r>
          <a:r>
            <a:rPr lang="en-US" alt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89463" y="1924447"/>
        <a:ext cx="1181332" cy="1018514"/>
      </dsp:txXfrm>
    </dsp:sp>
    <dsp:sp modelId="{EF491E2D-14EB-417B-8128-1AD020ABAD4C}">
      <dsp:nvSpPr>
        <dsp:cNvPr id="0" name=""/>
        <dsp:cNvSpPr/>
      </dsp:nvSpPr>
      <dsp:spPr>
        <a:xfrm>
          <a:off x="4094683" y="2975488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0FBA7-9E96-429A-96D2-8EE009773B5E}">
      <dsp:nvSpPr>
        <dsp:cNvPr id="0" name=""/>
        <dsp:cNvSpPr/>
      </dsp:nvSpPr>
      <dsp:spPr>
        <a:xfrm>
          <a:off x="4383024" y="2506085"/>
          <a:ext cx="1712976" cy="14768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58190-64C9-4A34-B4F7-D2B348A9FA58}">
      <dsp:nvSpPr>
        <dsp:cNvPr id="0" name=""/>
        <dsp:cNvSpPr/>
      </dsp:nvSpPr>
      <dsp:spPr>
        <a:xfrm>
          <a:off x="4427524" y="3158099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AF2D2-78DD-412C-B90F-1D87D5C69391}">
      <dsp:nvSpPr>
        <dsp:cNvPr id="0" name=""/>
        <dsp:cNvSpPr/>
      </dsp:nvSpPr>
      <dsp:spPr>
        <a:xfrm>
          <a:off x="1464259" y="887951"/>
          <a:ext cx="1712976" cy="1476884"/>
        </a:xfrm>
        <a:prstGeom prst="hexagon">
          <a:avLst>
            <a:gd name="adj" fmla="val 25000"/>
            <a:gd name="vf" fmla="val 115470"/>
          </a:avLst>
        </a:prstGeom>
        <a:solidFill>
          <a:srgbClr val="FFCC99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ts val="3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產學合作講座</a:t>
          </a:r>
          <a:r>
            <a:rPr lang="en-US" alt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(1</a:t>
          </a:r>
          <a:r>
            <a:rPr lang="zh-TW" altLang="en-US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場</a:t>
          </a:r>
          <a:r>
            <a:rPr lang="en-US" altLang="zh-TW" sz="2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30081" y="1117136"/>
        <a:ext cx="1181332" cy="1018514"/>
      </dsp:txXfrm>
    </dsp:sp>
    <dsp:sp modelId="{E5BD02C4-426F-4A3C-B941-3A62EC9256B1}">
      <dsp:nvSpPr>
        <dsp:cNvPr id="0" name=""/>
        <dsp:cNvSpPr/>
      </dsp:nvSpPr>
      <dsp:spPr>
        <a:xfrm>
          <a:off x="2625547" y="919947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77F83-B528-4146-BA97-888312D43624}">
      <dsp:nvSpPr>
        <dsp:cNvPr id="0" name=""/>
        <dsp:cNvSpPr/>
      </dsp:nvSpPr>
      <dsp:spPr>
        <a:xfrm>
          <a:off x="2923641" y="81030"/>
          <a:ext cx="1712976" cy="14768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4D427-C7C9-447F-9AD3-0EDFCB8DA428}">
      <dsp:nvSpPr>
        <dsp:cNvPr id="0" name=""/>
        <dsp:cNvSpPr/>
      </dsp:nvSpPr>
      <dsp:spPr>
        <a:xfrm>
          <a:off x="2974238" y="729532"/>
          <a:ext cx="200558" cy="17285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25827-F830-4D39-99AC-DCDC3E24426C}">
      <dsp:nvSpPr>
        <dsp:cNvPr id="0" name=""/>
        <dsp:cNvSpPr/>
      </dsp:nvSpPr>
      <dsp:spPr>
        <a:xfrm>
          <a:off x="-5616822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24C60-274C-4AE0-91A1-3BB7478737E9}">
      <dsp:nvSpPr>
        <dsp:cNvPr id="0" name=""/>
        <dsp:cNvSpPr/>
      </dsp:nvSpPr>
      <dsp:spPr>
        <a:xfrm>
          <a:off x="689635" y="496855"/>
          <a:ext cx="8314806" cy="993710"/>
        </a:xfrm>
        <a:prstGeom prst="rect">
          <a:avLst/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75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透過辦理校內說明會，使教師更加了解本校新制教師多元升等規劃及現況，未來教師可根據專業領域選擇其專業生涯發展途徑。</a:t>
          </a:r>
          <a:endParaRPr lang="zh-TW" altLang="en-US" sz="2000" b="1" kern="1200" dirty="0">
            <a:solidFill>
              <a:srgbClr val="0000CC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89635" y="496855"/>
        <a:ext cx="8314806" cy="993710"/>
      </dsp:txXfrm>
    </dsp:sp>
    <dsp:sp modelId="{81DBCBEF-6E54-485C-ACF4-F25C37A88EE1}">
      <dsp:nvSpPr>
        <dsp:cNvPr id="0" name=""/>
        <dsp:cNvSpPr/>
      </dsp:nvSpPr>
      <dsp:spPr>
        <a:xfrm>
          <a:off x="68566" y="372641"/>
          <a:ext cx="1242138" cy="1242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0EB5F-9908-4F94-B997-DB051B4EBE10}">
      <dsp:nvSpPr>
        <dsp:cNvPr id="0" name=""/>
        <dsp:cNvSpPr/>
      </dsp:nvSpPr>
      <dsp:spPr>
        <a:xfrm>
          <a:off x="1050848" y="1987420"/>
          <a:ext cx="7953593" cy="993710"/>
        </a:xfrm>
        <a:prstGeom prst="rect">
          <a:avLst/>
        </a:prstGeom>
        <a:solidFill>
          <a:srgbClr val="CCE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758" tIns="50800" rIns="50800" bIns="50800" numCol="1" spcCol="1270" anchor="ctr" anchorCtr="0">
          <a:noAutofit/>
        </a:bodyPr>
        <a:lstStyle/>
        <a:p>
          <a:pPr lvl="0" algn="l" defTabSz="889000">
            <a:lnSpc>
              <a:spcPts val="23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邀請已完成教學實務升等或技術應用升等之教師分享，教師對於技術報告的架構、編排、撰寫技巧等，也提升教師參與多元升等之意願。</a:t>
          </a:r>
          <a:endParaRPr lang="zh-TW" altLang="en-US" sz="2000" b="1" kern="1200" dirty="0">
            <a:solidFill>
              <a:srgbClr val="0000CC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50848" y="1987420"/>
        <a:ext cx="7953593" cy="993710"/>
      </dsp:txXfrm>
    </dsp:sp>
    <dsp:sp modelId="{149FA5BC-51AA-497E-93CB-4297C1B7ACDB}">
      <dsp:nvSpPr>
        <dsp:cNvPr id="0" name=""/>
        <dsp:cNvSpPr/>
      </dsp:nvSpPr>
      <dsp:spPr>
        <a:xfrm>
          <a:off x="429779" y="1863207"/>
          <a:ext cx="1242138" cy="1242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75A1A-A0F1-403E-B613-2F802CCFFA2A}">
      <dsp:nvSpPr>
        <dsp:cNvPr id="0" name=""/>
        <dsp:cNvSpPr/>
      </dsp:nvSpPr>
      <dsp:spPr>
        <a:xfrm>
          <a:off x="689635" y="3477986"/>
          <a:ext cx="8314806" cy="993710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75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目前已有一位教師採用技術應用升等，由系所提送院及審查，雖因故撤案，另有二位教師著手拍攝教學實務成果錄影檔。</a:t>
          </a:r>
          <a:endParaRPr lang="zh-TW" altLang="en-US" sz="2000" b="1" kern="1200" dirty="0">
            <a:solidFill>
              <a:srgbClr val="0000CC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89635" y="3477986"/>
        <a:ext cx="8314806" cy="993710"/>
      </dsp:txXfrm>
    </dsp:sp>
    <dsp:sp modelId="{8B74A6F5-EB7D-4125-94BC-6E2409908639}">
      <dsp:nvSpPr>
        <dsp:cNvPr id="0" name=""/>
        <dsp:cNvSpPr/>
      </dsp:nvSpPr>
      <dsp:spPr>
        <a:xfrm>
          <a:off x="68566" y="3353772"/>
          <a:ext cx="1242138" cy="1242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6C91F-468F-4676-99A3-A85362C9E165}">
      <dsp:nvSpPr>
        <dsp:cNvPr id="0" name=""/>
        <dsp:cNvSpPr/>
      </dsp:nvSpPr>
      <dsp:spPr>
        <a:xfrm>
          <a:off x="25537" y="129090"/>
          <a:ext cx="8805909" cy="1282475"/>
        </a:xfrm>
        <a:prstGeom prst="rightArrow">
          <a:avLst>
            <a:gd name="adj1" fmla="val 50000"/>
            <a:gd name="adj2" fmla="val 50000"/>
          </a:avLst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3593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校內說明會</a:t>
          </a:r>
          <a:endParaRPr lang="zh-TW" altLang="en-US" sz="20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537" y="449709"/>
        <a:ext cx="8485290" cy="641237"/>
      </dsp:txXfrm>
    </dsp:sp>
    <dsp:sp modelId="{3F44604A-E8BD-4BDB-B76F-00D69A85DD4E}">
      <dsp:nvSpPr>
        <dsp:cNvPr id="0" name=""/>
        <dsp:cNvSpPr/>
      </dsp:nvSpPr>
      <dsp:spPr>
        <a:xfrm>
          <a:off x="25537" y="1118064"/>
          <a:ext cx="2712220" cy="24705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104</a:t>
          </a:r>
          <a:r>
            <a:rPr lang="zh-TW" altLang="en-US" sz="2000" b="1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2000" b="1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04</a:t>
          </a:r>
          <a:r>
            <a:rPr lang="zh-TW" altLang="en-US" sz="2000" b="1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2000" b="1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17</a:t>
          </a:r>
          <a:r>
            <a:rPr lang="zh-TW" altLang="en-US" sz="2000" b="1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日</a:t>
          </a:r>
          <a:endParaRPr lang="zh-TW" altLang="en-US" sz="2000" b="1" kern="1200" dirty="0"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25537" y="1118064"/>
        <a:ext cx="2712220" cy="2470520"/>
      </dsp:txXfrm>
    </dsp:sp>
    <dsp:sp modelId="{AB8B3E1A-BF60-497F-ADC4-778AA8CE2CC0}">
      <dsp:nvSpPr>
        <dsp:cNvPr id="0" name=""/>
        <dsp:cNvSpPr/>
      </dsp:nvSpPr>
      <dsp:spPr>
        <a:xfrm>
          <a:off x="2737757" y="556582"/>
          <a:ext cx="6093689" cy="1282475"/>
        </a:xfrm>
        <a:prstGeom prst="rightArrow">
          <a:avLst>
            <a:gd name="adj1" fmla="val 50000"/>
            <a:gd name="adj2" fmla="val 50000"/>
          </a:avLst>
        </a:prstGeom>
        <a:solidFill>
          <a:srgbClr val="CC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3593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整體活動滿意度、受益度</a:t>
          </a:r>
          <a:endParaRPr lang="zh-TW" altLang="en-US" sz="20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7757" y="877201"/>
        <a:ext cx="5773070" cy="641237"/>
      </dsp:txXfrm>
    </dsp:sp>
    <dsp:sp modelId="{30CE503E-AEDE-4A6C-B508-43472265FD71}">
      <dsp:nvSpPr>
        <dsp:cNvPr id="0" name=""/>
        <dsp:cNvSpPr/>
      </dsp:nvSpPr>
      <dsp:spPr>
        <a:xfrm>
          <a:off x="2737757" y="1545556"/>
          <a:ext cx="2712220" cy="24705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活動滿意度</a:t>
          </a:r>
          <a:r>
            <a:rPr lang="en-US" altLang="zh-TW" sz="2000" b="1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4.6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受益度</a:t>
          </a:r>
          <a:r>
            <a:rPr lang="en-US" altLang="zh-TW" sz="2000" b="1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4.4</a:t>
          </a:r>
          <a:endParaRPr lang="zh-TW" altLang="en-US" sz="2000" b="1" kern="1200" dirty="0"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2737757" y="1545556"/>
        <a:ext cx="2712220" cy="2470520"/>
      </dsp:txXfrm>
    </dsp:sp>
    <dsp:sp modelId="{2560FA15-AFA0-4A8E-8FF7-0819F96DD694}">
      <dsp:nvSpPr>
        <dsp:cNvPr id="0" name=""/>
        <dsp:cNvSpPr/>
      </dsp:nvSpPr>
      <dsp:spPr>
        <a:xfrm>
          <a:off x="5449977" y="984074"/>
          <a:ext cx="3381469" cy="1282475"/>
        </a:xfrm>
        <a:prstGeom prst="rightArrow">
          <a:avLst>
            <a:gd name="adj1" fmla="val 50000"/>
            <a:gd name="adj2" fmla="val 5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3593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文字意見回饋</a:t>
          </a:r>
          <a:endParaRPr lang="zh-TW" altLang="en-US" sz="20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449977" y="1304693"/>
        <a:ext cx="3060850" cy="641237"/>
      </dsp:txXfrm>
    </dsp:sp>
    <dsp:sp modelId="{DB3F7C09-B394-4D59-BE17-5330765E7D49}">
      <dsp:nvSpPr>
        <dsp:cNvPr id="0" name=""/>
        <dsp:cNvSpPr/>
      </dsp:nvSpPr>
      <dsp:spPr>
        <a:xfrm>
          <a:off x="5449977" y="1973048"/>
          <a:ext cx="2712220" cy="24343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(1)</a:t>
          </a:r>
          <a:r>
            <a:rPr 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了解目前相關辦法</a:t>
          </a:r>
          <a:endParaRPr lang="zh-TW" altLang="en-US" sz="19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(2)</a:t>
          </a:r>
          <a:r>
            <a:rPr 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知識分享</a:t>
          </a:r>
          <a:endParaRPr lang="zh-TW" sz="19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(3)</a:t>
          </a:r>
          <a:r>
            <a:rPr 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與教師們分享的經驗</a:t>
          </a:r>
          <a:endParaRPr lang="zh-TW" sz="19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(4)</a:t>
          </a:r>
          <a:r>
            <a:rPr lang="zh-TW" sz="19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了解現況</a:t>
          </a:r>
          <a:endParaRPr lang="zh-TW" sz="19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449977" y="1973048"/>
        <a:ext cx="2712220" cy="24343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6C91F-468F-4676-99A3-A85362C9E165}">
      <dsp:nvSpPr>
        <dsp:cNvPr id="0" name=""/>
        <dsp:cNvSpPr/>
      </dsp:nvSpPr>
      <dsp:spPr>
        <a:xfrm>
          <a:off x="25537" y="417122"/>
          <a:ext cx="8805909" cy="1282475"/>
        </a:xfrm>
        <a:prstGeom prst="rightArrow">
          <a:avLst>
            <a:gd name="adj1" fmla="val 50000"/>
            <a:gd name="adj2" fmla="val 50000"/>
          </a:avLst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3593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教學實務升等講座</a:t>
          </a:r>
          <a:endParaRPr lang="zh-TW" altLang="en-US" sz="20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537" y="737741"/>
        <a:ext cx="8485290" cy="641237"/>
      </dsp:txXfrm>
    </dsp:sp>
    <dsp:sp modelId="{3F44604A-E8BD-4BDB-B76F-00D69A85DD4E}">
      <dsp:nvSpPr>
        <dsp:cNvPr id="0" name=""/>
        <dsp:cNvSpPr/>
      </dsp:nvSpPr>
      <dsp:spPr>
        <a:xfrm>
          <a:off x="25537" y="1406096"/>
          <a:ext cx="2712220" cy="24705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104</a:t>
          </a:r>
          <a:r>
            <a:rPr lang="zh-TW" altLang="en-US" sz="2000" b="1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2000" b="1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06</a:t>
          </a:r>
          <a:r>
            <a:rPr lang="zh-TW" altLang="en-US" sz="2000" b="1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2000" b="1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30</a:t>
          </a:r>
          <a:r>
            <a:rPr lang="zh-TW" altLang="en-US" sz="2000" b="1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日</a:t>
          </a:r>
          <a:endParaRPr lang="zh-TW" altLang="en-US" sz="2000" b="1" kern="1200" dirty="0"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25537" y="1406096"/>
        <a:ext cx="2712220" cy="2470520"/>
      </dsp:txXfrm>
    </dsp:sp>
    <dsp:sp modelId="{AB8B3E1A-BF60-497F-ADC4-778AA8CE2CC0}">
      <dsp:nvSpPr>
        <dsp:cNvPr id="0" name=""/>
        <dsp:cNvSpPr/>
      </dsp:nvSpPr>
      <dsp:spPr>
        <a:xfrm>
          <a:off x="2737757" y="844614"/>
          <a:ext cx="6093689" cy="1282475"/>
        </a:xfrm>
        <a:prstGeom prst="rightArrow">
          <a:avLst>
            <a:gd name="adj1" fmla="val 50000"/>
            <a:gd name="adj2" fmla="val 50000"/>
          </a:avLst>
        </a:prstGeom>
        <a:solidFill>
          <a:srgbClr val="CC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3593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整體活動滿意度、受益度</a:t>
          </a:r>
          <a:endParaRPr lang="zh-TW" altLang="en-US" sz="20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737757" y="1165233"/>
        <a:ext cx="5773070" cy="641237"/>
      </dsp:txXfrm>
    </dsp:sp>
    <dsp:sp modelId="{30CE503E-AEDE-4A6C-B508-43472265FD71}">
      <dsp:nvSpPr>
        <dsp:cNvPr id="0" name=""/>
        <dsp:cNvSpPr/>
      </dsp:nvSpPr>
      <dsp:spPr>
        <a:xfrm>
          <a:off x="2737757" y="1833588"/>
          <a:ext cx="2712220" cy="24705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CC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活動滿意度</a:t>
          </a:r>
          <a:r>
            <a:rPr lang="en-US" altLang="zh-TW" sz="2000" b="1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4.8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受益度</a:t>
          </a:r>
          <a:r>
            <a:rPr lang="en-US" altLang="zh-TW" sz="2000" b="1" kern="1200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rPr>
            <a:t>4.8</a:t>
          </a:r>
          <a:endParaRPr lang="zh-TW" altLang="en-US" sz="2000" b="1" kern="1200" dirty="0">
            <a:latin typeface="Times New Roman" panose="02020603050405020304" pitchFamily="18" charset="0"/>
            <a:ea typeface="微軟正黑體" panose="020B0604030504040204" pitchFamily="34" charset="-120"/>
            <a:cs typeface="Times New Roman" panose="02020603050405020304" pitchFamily="18" charset="0"/>
          </a:endParaRPr>
        </a:p>
      </dsp:txBody>
      <dsp:txXfrm>
        <a:off x="2737757" y="1833588"/>
        <a:ext cx="2712220" cy="2470520"/>
      </dsp:txXfrm>
    </dsp:sp>
    <dsp:sp modelId="{2560FA15-AFA0-4A8E-8FF7-0819F96DD694}">
      <dsp:nvSpPr>
        <dsp:cNvPr id="0" name=""/>
        <dsp:cNvSpPr/>
      </dsp:nvSpPr>
      <dsp:spPr>
        <a:xfrm>
          <a:off x="5449977" y="1272106"/>
          <a:ext cx="3381469" cy="1282475"/>
        </a:xfrm>
        <a:prstGeom prst="rightArrow">
          <a:avLst>
            <a:gd name="adj1" fmla="val 50000"/>
            <a:gd name="adj2" fmla="val 5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3593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文字意見回饋</a:t>
          </a:r>
          <a:endParaRPr lang="zh-TW" altLang="en-US" sz="20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449977" y="1592725"/>
        <a:ext cx="3060850" cy="641237"/>
      </dsp:txXfrm>
    </dsp:sp>
    <dsp:sp modelId="{DB3F7C09-B394-4D59-BE17-5330765E7D49}">
      <dsp:nvSpPr>
        <dsp:cNvPr id="0" name=""/>
        <dsp:cNvSpPr/>
      </dsp:nvSpPr>
      <dsp:spPr>
        <a:xfrm>
          <a:off x="5449977" y="2261080"/>
          <a:ext cx="2712220" cy="24343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(1)</a:t>
          </a:r>
          <a:r>
            <a:rPr lang="zh-TW" alt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充分討論，有啟發</a:t>
          </a:r>
          <a:endParaRPr lang="zh-TW" altLang="en-US" sz="1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(2)</a:t>
          </a:r>
          <a:r>
            <a:rPr lang="zh-TW" alt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了解教學實務升等內涵，建議多舉辦校外專家演講</a:t>
          </a:r>
          <a:endParaRPr lang="zh-TW" sz="1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(3)</a:t>
          </a:r>
          <a:r>
            <a:rPr lang="zh-TW" alt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知道該如何準備，建議可邀請由副教授升等至教授之教師分享</a:t>
          </a:r>
          <a:endParaRPr lang="zh-TW" sz="1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(4)</a:t>
          </a:r>
          <a:r>
            <a:rPr lang="zh-TW" altLang="en-US" sz="1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了解教學升等的實務準備工作，建議應邀請院、校教評委員出席</a:t>
          </a:r>
          <a:endParaRPr lang="zh-TW" sz="1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449977" y="2261080"/>
        <a:ext cx="2712220" cy="2434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72577-E3F5-4A90-A7E9-941C0DE2AB2F}" type="datetimeFigureOut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2E18E-B353-46C5-96E0-4E974C165B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711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250825" y="3573463"/>
            <a:ext cx="8642350" cy="7143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468313" y="3429000"/>
            <a:ext cx="1366837" cy="1444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8280400" y="6453188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ja-JP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ja-JP" altLang="en-US" noProof="0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181B388-E1DE-4A15-A63F-238F4CDEF801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085" name="Group 13"/>
          <p:cNvGrpSpPr>
            <a:grpSpLocks/>
          </p:cNvGrpSpPr>
          <p:nvPr userDrawn="1"/>
        </p:nvGrpSpPr>
        <p:grpSpPr bwMode="auto">
          <a:xfrm rot="-10800000">
            <a:off x="85725" y="6465888"/>
            <a:ext cx="309563" cy="309562"/>
            <a:chOff x="113" y="4020"/>
            <a:chExt cx="195" cy="195"/>
          </a:xfrm>
        </p:grpSpPr>
        <p:sp>
          <p:nvSpPr>
            <p:cNvPr id="3086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1BAFC-5DCA-4BBF-B242-E517EECE5C0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003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704D0-58EA-4DD9-87DE-C55BC12B6A9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051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47FB5-0275-4A9C-B572-A7AC01D038D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129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6B7A9-E408-4E0A-B2F4-8C2FFC7240C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750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D5665-6B02-478D-874C-1E6BF2F8704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075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F491D-2D0F-440B-AC85-8FED29F8109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502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77D77-94CF-4632-8476-3B05A090E5E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046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6E404-6E89-4227-9B4F-12FA0E2A099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911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041D2-45C2-49C0-B0F1-00AC9207447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723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690CC-DF39-45BB-A381-91466D9C1BE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388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341438"/>
            <a:ext cx="8642350" cy="71437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68313" y="1196975"/>
            <a:ext cx="1366837" cy="1444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8280400" y="6453188"/>
            <a:ext cx="863600" cy="7143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F448A7-0C6C-4656-B429-6169F28AA072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 rot="-10800000">
            <a:off x="85725" y="6465888"/>
            <a:ext cx="309563" cy="309562"/>
            <a:chOff x="113" y="4020"/>
            <a:chExt cx="195" cy="195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33993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2276872"/>
            <a:ext cx="7772400" cy="1470025"/>
          </a:xfrm>
        </p:spPr>
        <p:txBody>
          <a:bodyPr/>
          <a:lstStyle/>
          <a:p>
            <a:r>
              <a:rPr lang="zh-TW" altLang="en-US" sz="4800" dirty="0" smtClean="0">
                <a:solidFill>
                  <a:srgbClr val="C00000"/>
                </a:solidFill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教師多元升等專業社群</a:t>
            </a:r>
            <a:endParaRPr lang="en-US" altLang="ja-JP" sz="4800" dirty="0">
              <a:solidFill>
                <a:srgbClr val="C00000"/>
              </a:solidFill>
              <a:latin typeface="華康正顏楷體W5(P)" panose="03000500000000000000" pitchFamily="66" charset="-120"/>
              <a:ea typeface="華康正顏楷體W5(P)" panose="03000500000000000000" pitchFamily="66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47664" y="3717032"/>
            <a:ext cx="6760840" cy="648072"/>
          </a:xfrm>
        </p:spPr>
        <p:txBody>
          <a:bodyPr/>
          <a:lstStyle/>
          <a:p>
            <a:r>
              <a:rPr lang="zh-TW" altLang="en-US" dirty="0" smtClean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研究發展處綜合企劃組  周金城組長</a:t>
            </a:r>
            <a:endParaRPr lang="en-US" altLang="zh-TW" sz="2800" dirty="0" smtClean="0">
              <a:latin typeface="華康正顏楷體W5(P)" panose="03000500000000000000" pitchFamily="66" charset="-120"/>
              <a:ea typeface="華康正顏楷體W5(P)" panose="03000500000000000000" pitchFamily="66" charset="-120"/>
            </a:endParaRPr>
          </a:p>
          <a:p>
            <a:endParaRPr lang="en-US" altLang="ja-JP" sz="2800" dirty="0">
              <a:latin typeface="華康正顏楷體W5(P)" panose="03000500000000000000" pitchFamily="66" charset="-120"/>
              <a:ea typeface="華康正顏楷體W5(P)" panose="03000500000000000000" pitchFamily="66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240204" y="6093296"/>
            <a:ext cx="305983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Tx/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3993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2000" kern="0" dirty="0" smtClean="0">
                <a:latin typeface="Times New Roman" panose="02020603050405020304" pitchFamily="18" charset="0"/>
                <a:ea typeface="華康正顏楷體W5(P)" panose="03000500000000000000" pitchFamily="66" charset="-120"/>
                <a:cs typeface="Times New Roman" panose="02020603050405020304" pitchFamily="18" charset="0"/>
              </a:rPr>
              <a:t>中華民國</a:t>
            </a:r>
            <a:r>
              <a:rPr lang="en-US" altLang="zh-TW" sz="2000" kern="0" dirty="0" smtClean="0">
                <a:latin typeface="Times New Roman" panose="02020603050405020304" pitchFamily="18" charset="0"/>
                <a:ea typeface="華康正顏楷體W5(P)" panose="03000500000000000000" pitchFamily="66" charset="-120"/>
                <a:cs typeface="Times New Roman" panose="02020603050405020304" pitchFamily="18" charset="0"/>
              </a:rPr>
              <a:t>104</a:t>
            </a:r>
            <a:r>
              <a:rPr lang="zh-TW" altLang="en-US" sz="2000" kern="0" dirty="0" smtClean="0">
                <a:latin typeface="Times New Roman" panose="02020603050405020304" pitchFamily="18" charset="0"/>
                <a:ea typeface="華康正顏楷體W5(P)" panose="03000500000000000000" pitchFamily="66" charset="-120"/>
                <a:cs typeface="Times New Roman" panose="02020603050405020304" pitchFamily="18" charset="0"/>
              </a:rPr>
              <a:t>年</a:t>
            </a:r>
            <a:r>
              <a:rPr lang="en-US" altLang="zh-TW" sz="2000" kern="0" dirty="0" smtClean="0">
                <a:latin typeface="Times New Roman" panose="02020603050405020304" pitchFamily="18" charset="0"/>
                <a:ea typeface="華康正顏楷體W5(P)" panose="03000500000000000000" pitchFamily="66" charset="-120"/>
                <a:cs typeface="Times New Roman" panose="02020603050405020304" pitchFamily="18" charset="0"/>
              </a:rPr>
              <a:t>12</a:t>
            </a:r>
            <a:r>
              <a:rPr lang="zh-TW" altLang="en-US" sz="2000" kern="0" dirty="0" smtClean="0">
                <a:latin typeface="Times New Roman" panose="02020603050405020304" pitchFamily="18" charset="0"/>
                <a:ea typeface="華康正顏楷體W5(P)" panose="03000500000000000000" pitchFamily="66" charset="-120"/>
                <a:cs typeface="Times New Roman" panose="02020603050405020304" pitchFamily="18" charset="0"/>
              </a:rPr>
              <a:t>月</a:t>
            </a:r>
            <a:r>
              <a:rPr lang="en-US" altLang="zh-TW" sz="2000" kern="0" dirty="0" smtClean="0">
                <a:latin typeface="Times New Roman" panose="02020603050405020304" pitchFamily="18" charset="0"/>
                <a:ea typeface="華康正顏楷體W5(P)" panose="03000500000000000000" pitchFamily="66" charset="-120"/>
                <a:cs typeface="Times New Roman" panose="02020603050405020304" pitchFamily="18" charset="0"/>
              </a:rPr>
              <a:t>22</a:t>
            </a:r>
            <a:r>
              <a:rPr lang="zh-TW" altLang="en-US" sz="2000" kern="0" dirty="0" smtClean="0">
                <a:latin typeface="Times New Roman" panose="02020603050405020304" pitchFamily="18" charset="0"/>
                <a:ea typeface="華康正顏楷體W5(P)" panose="03000500000000000000" pitchFamily="66" charset="-120"/>
                <a:cs typeface="Times New Roman" panose="02020603050405020304" pitchFamily="18" charset="0"/>
              </a:rPr>
              <a:t>日</a:t>
            </a:r>
            <a:endParaRPr lang="en-US" altLang="ja-JP" sz="2000" kern="0" dirty="0">
              <a:latin typeface="Times New Roman" panose="02020603050405020304" pitchFamily="18" charset="0"/>
              <a:ea typeface="華康正顏楷體W5(P)" panose="03000500000000000000" pitchFamily="66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三、整體活動執行效益</a:t>
            </a:r>
            <a:endParaRPr lang="en-US" altLang="ja-JP" dirty="0">
              <a:latin typeface="華康正顏楷體W5(P)" panose="03000500000000000000" pitchFamily="66" charset="-120"/>
              <a:ea typeface="華康正顏楷體W5(P)" panose="03000500000000000000" pitchFamily="66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820472" y="6093296"/>
            <a:ext cx="216024" cy="352127"/>
          </a:xfrm>
        </p:spPr>
        <p:txBody>
          <a:bodyPr/>
          <a:lstStyle/>
          <a:p>
            <a:fld id="{C4947FB5-0275-4A9C-B572-A7AC01D038D3}" type="slidenum">
              <a:rPr lang="en-US" altLang="ja-JP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762362502"/>
              </p:ext>
            </p:extLst>
          </p:nvPr>
        </p:nvGraphicFramePr>
        <p:xfrm>
          <a:off x="-36512" y="1412776"/>
          <a:ext cx="90730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268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四</a:t>
            </a:r>
            <a:r>
              <a:rPr lang="zh-TW" altLang="en-US" dirty="0" smtClean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、社群成員意見與回饋</a:t>
            </a:r>
            <a:endParaRPr lang="en-US" altLang="ja-JP" dirty="0">
              <a:latin typeface="華康正顏楷體W5(P)" panose="03000500000000000000" pitchFamily="66" charset="-120"/>
              <a:ea typeface="華康正顏楷體W5(P)" panose="03000500000000000000" pitchFamily="66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532440" y="6093296"/>
            <a:ext cx="504056" cy="352127"/>
          </a:xfrm>
        </p:spPr>
        <p:txBody>
          <a:bodyPr/>
          <a:lstStyle/>
          <a:p>
            <a:fld id="{C4947FB5-0275-4A9C-B572-A7AC01D038D3}" type="slidenum">
              <a:rPr lang="en-US" altLang="ja-JP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728051505"/>
              </p:ext>
            </p:extLst>
          </p:nvPr>
        </p:nvGraphicFramePr>
        <p:xfrm>
          <a:off x="179512" y="1412776"/>
          <a:ext cx="885698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65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四</a:t>
            </a:r>
            <a:r>
              <a:rPr lang="zh-TW" altLang="en-US" dirty="0" smtClean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、社群成員意見與回饋</a:t>
            </a:r>
            <a:endParaRPr lang="en-US" altLang="ja-JP" dirty="0">
              <a:latin typeface="華康正顏楷體W5(P)" panose="03000500000000000000" pitchFamily="66" charset="-120"/>
              <a:ea typeface="華康正顏楷體W5(P)" panose="03000500000000000000" pitchFamily="66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460432" y="6093296"/>
            <a:ext cx="576064" cy="352127"/>
          </a:xfrm>
        </p:spPr>
        <p:txBody>
          <a:bodyPr/>
          <a:lstStyle/>
          <a:p>
            <a:fld id="{C4947FB5-0275-4A9C-B572-A7AC01D038D3}" type="slidenum">
              <a:rPr lang="en-US" altLang="ja-JP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203476438"/>
              </p:ext>
            </p:extLst>
          </p:nvPr>
        </p:nvGraphicFramePr>
        <p:xfrm>
          <a:off x="179512" y="1052736"/>
          <a:ext cx="88569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98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五、檢討與建議</a:t>
            </a:r>
            <a:endParaRPr lang="en-US" altLang="ja-JP" dirty="0">
              <a:latin typeface="華康正顏楷體W5(P)" panose="03000500000000000000" pitchFamily="66" charset="-120"/>
              <a:ea typeface="華康正顏楷體W5(P)" panose="03000500000000000000" pitchFamily="66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532440" y="6173217"/>
            <a:ext cx="504057" cy="352127"/>
          </a:xfrm>
        </p:spPr>
        <p:txBody>
          <a:bodyPr/>
          <a:lstStyle/>
          <a:p>
            <a:fld id="{C4947FB5-0275-4A9C-B572-A7AC01D038D3}" type="slidenum">
              <a:rPr lang="en-US" altLang="ja-JP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en-US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95537" y="1628800"/>
            <a:ext cx="8280920" cy="42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lnSpc>
                <a:spcPts val="4000"/>
              </a:lnSpc>
              <a:spcAft>
                <a:spcPts val="600"/>
              </a:spcAft>
              <a:buFont typeface="+mj-ea"/>
              <a:buAutoNum type="ea1ChtPeriod"/>
            </a:pP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外校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教學</a:t>
            </a: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實務升等成功之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教師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不多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各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校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都積極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邀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請，時間不易安排。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且</a:t>
            </a: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須配合本社群教師可出席時間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未來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辦理</a:t>
            </a: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講座</a:t>
            </a:r>
            <a:r>
              <a:rPr lang="zh-TW" altLang="zh-TW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次數</a:t>
            </a:r>
            <a:r>
              <a:rPr lang="zh-TW" altLang="en-US" sz="28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會再加強。</a:t>
            </a:r>
            <a:endParaRPr lang="zh-TW" altLang="zh-TW" sz="28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000"/>
              </a:lnSpc>
              <a:buFont typeface="+mj-ea"/>
              <a:buAutoNum type="ea1ChtPeriod"/>
            </a:pPr>
            <a:r>
              <a:rPr lang="zh-TW" altLang="zh-TW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本社群針對有意願採用教學實務升等或技術應用升等之教師，未來將針對符合本校教學實務申請資格之教師，詢問參與社群意願，更能切中符合資格且有意願之教師，全力提供協助客製化支持系統，鼓勵教師完成新制升等途徑。</a:t>
            </a:r>
            <a:endParaRPr lang="zh-TW" altLang="en-US" sz="28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2132856"/>
            <a:ext cx="7772400" cy="1470025"/>
          </a:xfrm>
        </p:spPr>
        <p:txBody>
          <a:bodyPr/>
          <a:lstStyle/>
          <a:p>
            <a:r>
              <a:rPr lang="zh-TW" altLang="en-US" sz="6000" dirty="0" smtClean="0">
                <a:solidFill>
                  <a:srgbClr val="C00000"/>
                </a:solidFill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感謝聆聽</a:t>
            </a:r>
            <a:endParaRPr lang="en-US" altLang="ja-JP" sz="6000" dirty="0">
              <a:solidFill>
                <a:srgbClr val="C00000"/>
              </a:solidFill>
              <a:latin typeface="華康正顏楷體W5(P)" panose="03000500000000000000" pitchFamily="66" charset="-120"/>
              <a:ea typeface="華康正顏楷體W5(P)" panose="03000500000000000000" pitchFamily="66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240204" y="6093296"/>
            <a:ext cx="305983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Tx/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33993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sz="2000" kern="0" dirty="0" smtClean="0">
                <a:latin typeface="Times New Roman" panose="02020603050405020304" pitchFamily="18" charset="0"/>
                <a:ea typeface="華康正顏楷體W5(P)" panose="03000500000000000000" pitchFamily="66" charset="-120"/>
                <a:cs typeface="Times New Roman" panose="02020603050405020304" pitchFamily="18" charset="0"/>
              </a:rPr>
              <a:t>中華民國</a:t>
            </a:r>
            <a:r>
              <a:rPr lang="en-US" altLang="zh-TW" sz="2000" kern="0" dirty="0" smtClean="0">
                <a:latin typeface="Times New Roman" panose="02020603050405020304" pitchFamily="18" charset="0"/>
                <a:ea typeface="華康正顏楷體W5(P)" panose="03000500000000000000" pitchFamily="66" charset="-120"/>
                <a:cs typeface="Times New Roman" panose="02020603050405020304" pitchFamily="18" charset="0"/>
              </a:rPr>
              <a:t>104</a:t>
            </a:r>
            <a:r>
              <a:rPr lang="zh-TW" altLang="en-US" sz="2000" kern="0" dirty="0" smtClean="0">
                <a:latin typeface="Times New Roman" panose="02020603050405020304" pitchFamily="18" charset="0"/>
                <a:ea typeface="華康正顏楷體W5(P)" panose="03000500000000000000" pitchFamily="66" charset="-120"/>
                <a:cs typeface="Times New Roman" panose="02020603050405020304" pitchFamily="18" charset="0"/>
              </a:rPr>
              <a:t>年</a:t>
            </a:r>
            <a:r>
              <a:rPr lang="en-US" altLang="zh-TW" sz="2000" kern="0" dirty="0" smtClean="0">
                <a:latin typeface="Times New Roman" panose="02020603050405020304" pitchFamily="18" charset="0"/>
                <a:ea typeface="華康正顏楷體W5(P)" panose="03000500000000000000" pitchFamily="66" charset="-120"/>
                <a:cs typeface="Times New Roman" panose="02020603050405020304" pitchFamily="18" charset="0"/>
              </a:rPr>
              <a:t>12</a:t>
            </a:r>
            <a:r>
              <a:rPr lang="zh-TW" altLang="en-US" sz="2000" kern="0" dirty="0" smtClean="0">
                <a:latin typeface="Times New Roman" panose="02020603050405020304" pitchFamily="18" charset="0"/>
                <a:ea typeface="華康正顏楷體W5(P)" panose="03000500000000000000" pitchFamily="66" charset="-120"/>
                <a:cs typeface="Times New Roman" panose="02020603050405020304" pitchFamily="18" charset="0"/>
              </a:rPr>
              <a:t>月</a:t>
            </a:r>
            <a:r>
              <a:rPr lang="en-US" altLang="zh-TW" sz="2000" kern="0" dirty="0" smtClean="0">
                <a:latin typeface="Times New Roman" panose="02020603050405020304" pitchFamily="18" charset="0"/>
                <a:ea typeface="華康正顏楷體W5(P)" panose="03000500000000000000" pitchFamily="66" charset="-120"/>
                <a:cs typeface="Times New Roman" panose="02020603050405020304" pitchFamily="18" charset="0"/>
              </a:rPr>
              <a:t>22</a:t>
            </a:r>
            <a:r>
              <a:rPr lang="zh-TW" altLang="en-US" sz="2000" kern="0" dirty="0" smtClean="0">
                <a:latin typeface="Times New Roman" panose="02020603050405020304" pitchFamily="18" charset="0"/>
                <a:ea typeface="華康正顏楷體W5(P)" panose="03000500000000000000" pitchFamily="66" charset="-120"/>
                <a:cs typeface="Times New Roman" panose="02020603050405020304" pitchFamily="18" charset="0"/>
              </a:rPr>
              <a:t>日</a:t>
            </a:r>
            <a:endParaRPr lang="en-US" altLang="ja-JP" sz="2000" kern="0" dirty="0">
              <a:latin typeface="Times New Roman" panose="02020603050405020304" pitchFamily="18" charset="0"/>
              <a:ea typeface="華康正顏楷體W5(P)" panose="030005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6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簡報大綱</a:t>
            </a:r>
            <a:endParaRPr lang="en-US" altLang="ja-JP" dirty="0">
              <a:latin typeface="華康正顏楷體W5(P)" panose="03000500000000000000" pitchFamily="66" charset="-120"/>
              <a:ea typeface="華康正顏楷體W5(P)" panose="03000500000000000000" pitchFamily="66" charset="-120"/>
            </a:endParaRPr>
          </a:p>
        </p:txBody>
      </p:sp>
      <p:grpSp>
        <p:nvGrpSpPr>
          <p:cNvPr id="39" name="Group 2"/>
          <p:cNvGrpSpPr>
            <a:grpSpLocks/>
          </p:cNvGrpSpPr>
          <p:nvPr/>
        </p:nvGrpSpPr>
        <p:grpSpPr bwMode="auto">
          <a:xfrm>
            <a:off x="2133600" y="4461222"/>
            <a:ext cx="5105400" cy="555625"/>
            <a:chOff x="1248" y="1440"/>
            <a:chExt cx="3216" cy="350"/>
          </a:xfrm>
        </p:grpSpPr>
        <p:sp>
          <p:nvSpPr>
            <p:cNvPr id="40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  <p:sp>
          <p:nvSpPr>
            <p:cNvPr id="42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8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zh-TW" altLang="en-US" sz="2400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社群成員意見與回饋</a:t>
              </a:r>
              <a:endPara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新細明體" pitchFamily="18" charset="-12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44" name="Group 7"/>
          <p:cNvGrpSpPr>
            <a:grpSpLocks/>
          </p:cNvGrpSpPr>
          <p:nvPr/>
        </p:nvGrpSpPr>
        <p:grpSpPr bwMode="auto">
          <a:xfrm>
            <a:off x="2133600" y="1946622"/>
            <a:ext cx="5105400" cy="555625"/>
            <a:chOff x="1248" y="2030"/>
            <a:chExt cx="3216" cy="350"/>
          </a:xfrm>
        </p:grpSpPr>
        <p:sp>
          <p:nvSpPr>
            <p:cNvPr id="45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6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  <p:sp>
          <p:nvSpPr>
            <p:cNvPr id="47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2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zh-TW" altLang="en-US" sz="2400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社群成立特色</a:t>
              </a:r>
              <a:endPara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8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新細明體" pitchFamily="18" charset="-12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9" name="Group 12"/>
          <p:cNvGrpSpPr>
            <a:grpSpLocks/>
          </p:cNvGrpSpPr>
          <p:nvPr/>
        </p:nvGrpSpPr>
        <p:grpSpPr bwMode="auto">
          <a:xfrm>
            <a:off x="2133600" y="2784822"/>
            <a:ext cx="5105400" cy="555625"/>
            <a:chOff x="1248" y="2640"/>
            <a:chExt cx="3216" cy="350"/>
          </a:xfrm>
        </p:grpSpPr>
        <p:sp>
          <p:nvSpPr>
            <p:cNvPr id="50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  <p:sp>
          <p:nvSpPr>
            <p:cNvPr id="52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2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zh-TW" altLang="en-US" sz="2400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社群活動概述</a:t>
              </a:r>
              <a:endPara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3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新細明體" pitchFamily="18" charset="-12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54" name="Group 17"/>
          <p:cNvGrpSpPr>
            <a:grpSpLocks/>
          </p:cNvGrpSpPr>
          <p:nvPr/>
        </p:nvGrpSpPr>
        <p:grpSpPr bwMode="auto">
          <a:xfrm>
            <a:off x="2133600" y="3623022"/>
            <a:ext cx="5105400" cy="555625"/>
            <a:chOff x="1248" y="3230"/>
            <a:chExt cx="3216" cy="350"/>
          </a:xfrm>
        </p:grpSpPr>
        <p:sp>
          <p:nvSpPr>
            <p:cNvPr id="55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6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  <p:sp>
          <p:nvSpPr>
            <p:cNvPr id="57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6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zh-TW" altLang="en-US" sz="2400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整體活動執行效益</a:t>
              </a:r>
              <a:endPara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新細明體" pitchFamily="18" charset="-12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59" name="Group 22"/>
          <p:cNvGrpSpPr>
            <a:grpSpLocks/>
          </p:cNvGrpSpPr>
          <p:nvPr/>
        </p:nvGrpSpPr>
        <p:grpSpPr bwMode="auto">
          <a:xfrm>
            <a:off x="2133600" y="5321647"/>
            <a:ext cx="5105400" cy="555625"/>
            <a:chOff x="1248" y="3230"/>
            <a:chExt cx="3216" cy="350"/>
          </a:xfrm>
        </p:grpSpPr>
        <p:sp>
          <p:nvSpPr>
            <p:cNvPr id="60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1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  <p:sp>
          <p:nvSpPr>
            <p:cNvPr id="62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08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zh-TW" altLang="en-US" sz="2400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檢討與建議</a:t>
              </a:r>
              <a:endPara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4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新細明體" pitchFamily="18" charset="-12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820472" y="6165304"/>
            <a:ext cx="251520" cy="288032"/>
          </a:xfrm>
        </p:spPr>
        <p:txBody>
          <a:bodyPr/>
          <a:lstStyle/>
          <a:p>
            <a:fld id="{C4947FB5-0275-4A9C-B572-A7AC01D038D3}" type="slidenum">
              <a:rPr lang="en-US" altLang="ja-JP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en-US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一、社群成立特色</a:t>
            </a:r>
            <a:endParaRPr lang="en-US" altLang="ja-JP" dirty="0">
              <a:latin typeface="華康正顏楷體W5(P)" panose="03000500000000000000" pitchFamily="66" charset="-120"/>
              <a:ea typeface="華康正顏楷體W5(P)" panose="03000500000000000000" pitchFamily="66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820472" y="6093296"/>
            <a:ext cx="251520" cy="360040"/>
          </a:xfrm>
        </p:spPr>
        <p:txBody>
          <a:bodyPr/>
          <a:lstStyle/>
          <a:p>
            <a:fld id="{C4947FB5-0275-4A9C-B572-A7AC01D038D3}" type="slidenum">
              <a:rPr lang="en-US" altLang="ja-JP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en-US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931515027"/>
              </p:ext>
            </p:extLst>
          </p:nvPr>
        </p:nvGraphicFramePr>
        <p:xfrm>
          <a:off x="179512" y="1556792"/>
          <a:ext cx="87849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448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二</a:t>
            </a:r>
            <a:r>
              <a:rPr lang="zh-TW" altLang="en-US" dirty="0" smtClean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、社群活動概述</a:t>
            </a:r>
            <a:endParaRPr lang="en-US" altLang="ja-JP" dirty="0">
              <a:latin typeface="華康正顏楷體W5(P)" panose="03000500000000000000" pitchFamily="66" charset="-120"/>
              <a:ea typeface="華康正顏楷體W5(P)" panose="03000500000000000000" pitchFamily="66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48464" y="6165304"/>
            <a:ext cx="289446" cy="260226"/>
          </a:xfrm>
        </p:spPr>
        <p:txBody>
          <a:bodyPr/>
          <a:lstStyle/>
          <a:p>
            <a:fld id="{C4947FB5-0275-4A9C-B572-A7AC01D038D3}" type="slidenum">
              <a:rPr lang="en-US" altLang="ja-JP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406621168"/>
              </p:ext>
            </p:extLst>
          </p:nvPr>
        </p:nvGraphicFramePr>
        <p:xfrm>
          <a:off x="1602656" y="21648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223868" y="2676212"/>
            <a:ext cx="27744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向</a:t>
            </a:r>
            <a:r>
              <a:rPr lang="zh-TW" altLang="en-US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有</a:t>
            </a:r>
            <a:r>
              <a:rPr lang="zh-TW" altLang="en-US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意願採用</a:t>
            </a:r>
            <a:r>
              <a:rPr lang="en-US" altLang="zh-TW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｢</a:t>
            </a:r>
            <a:r>
              <a:rPr lang="zh-TW" altLang="en-US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教學實務</a:t>
            </a:r>
            <a:r>
              <a:rPr lang="en-US" altLang="zh-TW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｣</a:t>
            </a:r>
            <a:r>
              <a:rPr lang="zh-TW" altLang="en-US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或</a:t>
            </a:r>
            <a:r>
              <a:rPr lang="en-US" altLang="zh-TW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｢</a:t>
            </a:r>
            <a:r>
              <a:rPr lang="zh-TW" altLang="en-US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技術應用</a:t>
            </a:r>
            <a:r>
              <a:rPr lang="en-US" altLang="zh-TW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｣</a:t>
            </a:r>
            <a:r>
              <a:rPr lang="zh-TW" altLang="en-US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升等之</a:t>
            </a:r>
            <a:r>
              <a:rPr lang="zh-TW" altLang="en-US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教師說明</a:t>
            </a:r>
            <a:r>
              <a:rPr lang="zh-TW" altLang="en-US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本社群提供</a:t>
            </a:r>
            <a:r>
              <a:rPr lang="zh-TW" altLang="en-US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客製化支持系統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，如</a:t>
            </a:r>
            <a:r>
              <a:rPr lang="zh-TW" altLang="en-US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經費補助、專屬薪傳諮詢</a:t>
            </a: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等，鼓勵並協助教師完成以新制途徑升等。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23020" y="2046298"/>
            <a:ext cx="3018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邀請</a:t>
            </a:r>
            <a:r>
              <a:rPr lang="zh-TW" altLang="en-US" dirty="0">
                <a:solidFill>
                  <a:srgbClr val="C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已完成技術應用升等或教學實務升等之教師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，蒞校分享相關準備經驗，使本校教師更加了解技術應用報告撰寫方向及架構，以利提升教師認同及安心感。</a:t>
            </a:r>
          </a:p>
        </p:txBody>
      </p:sp>
    </p:spTree>
    <p:extLst>
      <p:ext uri="{BB962C8B-B14F-4D97-AF65-F5344CB8AC3E}">
        <p14:creationId xmlns:p14="http://schemas.microsoft.com/office/powerpoint/2010/main" val="30664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二</a:t>
            </a:r>
            <a:r>
              <a:rPr lang="zh-TW" altLang="en-US" dirty="0" smtClean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、社群活動概述</a:t>
            </a:r>
            <a:endParaRPr lang="en-US" altLang="ja-JP" dirty="0">
              <a:latin typeface="華康正顏楷體W5(P)" panose="03000500000000000000" pitchFamily="66" charset="-120"/>
              <a:ea typeface="華康正顏楷體W5(P)" panose="03000500000000000000" pitchFamily="66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48464" y="6165304"/>
            <a:ext cx="289446" cy="260226"/>
          </a:xfrm>
        </p:spPr>
        <p:txBody>
          <a:bodyPr/>
          <a:lstStyle/>
          <a:p>
            <a:fld id="{C4947FB5-0275-4A9C-B572-A7AC01D038D3}" type="slidenum">
              <a:rPr lang="en-US" altLang="ja-JP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1520" y="1504216"/>
            <a:ext cx="8738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校內說明會</a:t>
            </a:r>
            <a:r>
              <a:rPr lang="en-US" altLang="zh-TW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，日期：</a:t>
            </a:r>
            <a:r>
              <a:rPr lang="en-US" altLang="zh-TW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103</a:t>
            </a: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24</a:t>
            </a: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日，教師出席人數：</a:t>
            </a:r>
            <a:r>
              <a:rPr lang="en-US" altLang="zh-TW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位</a:t>
            </a:r>
          </a:p>
        </p:txBody>
      </p:sp>
      <p:pic>
        <p:nvPicPr>
          <p:cNvPr id="5" name="圖片 4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2880000" cy="2160000"/>
          </a:xfrm>
          <a:prstGeom prst="rect">
            <a:avLst/>
          </a:prstGeom>
        </p:spPr>
      </p:pic>
      <p:pic>
        <p:nvPicPr>
          <p:cNvPr id="6" name="圖片 5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010172"/>
            <a:ext cx="2880000" cy="2160000"/>
          </a:xfrm>
          <a:prstGeom prst="rect">
            <a:avLst/>
          </a:prstGeom>
        </p:spPr>
      </p:pic>
      <p:pic>
        <p:nvPicPr>
          <p:cNvPr id="7" name="圖片 6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65104"/>
            <a:ext cx="2880000" cy="2160000"/>
          </a:xfrm>
          <a:prstGeom prst="rect">
            <a:avLst/>
          </a:prstGeom>
        </p:spPr>
      </p:pic>
      <p:pic>
        <p:nvPicPr>
          <p:cNvPr id="9" name="圖片 8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65104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二</a:t>
            </a:r>
            <a:r>
              <a:rPr lang="zh-TW" altLang="en-US" dirty="0" smtClean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、社群活動概述</a:t>
            </a:r>
            <a:endParaRPr lang="en-US" altLang="ja-JP" dirty="0">
              <a:latin typeface="華康正顏楷體W5(P)" panose="03000500000000000000" pitchFamily="66" charset="-120"/>
              <a:ea typeface="華康正顏楷體W5(P)" panose="03000500000000000000" pitchFamily="66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48464" y="6165304"/>
            <a:ext cx="289446" cy="260226"/>
          </a:xfrm>
        </p:spPr>
        <p:txBody>
          <a:bodyPr/>
          <a:lstStyle/>
          <a:p>
            <a:fld id="{C4947FB5-0275-4A9C-B572-A7AC01D038D3}" type="slidenum">
              <a:rPr lang="en-US" altLang="ja-JP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en-US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1520" y="1504216"/>
            <a:ext cx="8738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校內說明會</a:t>
            </a:r>
            <a:r>
              <a:rPr lang="en-US" altLang="zh-TW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，日期：</a:t>
            </a:r>
            <a:r>
              <a:rPr lang="en-US" altLang="zh-TW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104</a:t>
            </a: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04</a:t>
            </a: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27</a:t>
            </a: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日，教師出席人數：</a:t>
            </a:r>
            <a:r>
              <a:rPr lang="en-US" altLang="zh-TW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位</a:t>
            </a:r>
            <a:endParaRPr lang="zh-TW" altLang="en-US" sz="2400" b="1" dirty="0">
              <a:solidFill>
                <a:srgbClr val="0099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91" y="2038129"/>
            <a:ext cx="2880000" cy="2160000"/>
          </a:xfrm>
          <a:prstGeom prst="rect">
            <a:avLst/>
          </a:prstGeom>
        </p:spPr>
      </p:pic>
      <p:pic>
        <p:nvPicPr>
          <p:cNvPr id="8" name="圖片 7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38129"/>
            <a:ext cx="2880000" cy="2160000"/>
          </a:xfrm>
          <a:prstGeom prst="rect">
            <a:avLst/>
          </a:prstGeom>
        </p:spPr>
      </p:pic>
      <p:pic>
        <p:nvPicPr>
          <p:cNvPr id="10" name="圖片 9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293336"/>
            <a:ext cx="2880000" cy="2160000"/>
          </a:xfrm>
          <a:prstGeom prst="rect">
            <a:avLst/>
          </a:prstGeom>
        </p:spPr>
      </p:pic>
      <p:pic>
        <p:nvPicPr>
          <p:cNvPr id="11" name="圖片 10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93336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二</a:t>
            </a:r>
            <a:r>
              <a:rPr lang="zh-TW" altLang="en-US" dirty="0" smtClean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、社群活動概述</a:t>
            </a:r>
            <a:endParaRPr lang="en-US" altLang="ja-JP" dirty="0">
              <a:latin typeface="華康正顏楷體W5(P)" panose="03000500000000000000" pitchFamily="66" charset="-120"/>
              <a:ea typeface="華康正顏楷體W5(P)" panose="03000500000000000000" pitchFamily="66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48464" y="6165304"/>
            <a:ext cx="289446" cy="260226"/>
          </a:xfrm>
        </p:spPr>
        <p:txBody>
          <a:bodyPr/>
          <a:lstStyle/>
          <a:p>
            <a:fld id="{C4947FB5-0275-4A9C-B572-A7AC01D038D3}" type="slidenum">
              <a:rPr lang="en-US" altLang="ja-JP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1520" y="1504216"/>
            <a:ext cx="8806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教師以教學實務或技術應用研發成果送審升等研習會，</a:t>
            </a:r>
            <a:endParaRPr lang="en-US" altLang="zh-TW" sz="2400" b="1" dirty="0" smtClean="0">
              <a:solidFill>
                <a:srgbClr val="0099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日期：</a:t>
            </a:r>
            <a:r>
              <a:rPr lang="en-US" altLang="zh-TW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104</a:t>
            </a: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01</a:t>
            </a: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13</a:t>
            </a: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日，教師出席人數：</a:t>
            </a:r>
            <a:r>
              <a:rPr lang="en-US" altLang="zh-TW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位</a:t>
            </a:r>
            <a:endParaRPr lang="zh-TW" altLang="en-US" sz="2400" b="1" dirty="0">
              <a:solidFill>
                <a:srgbClr val="0099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7" y="2335213"/>
            <a:ext cx="2880000" cy="2160000"/>
          </a:xfrm>
          <a:prstGeom prst="rect">
            <a:avLst/>
          </a:prstGeom>
        </p:spPr>
      </p:pic>
      <p:pic>
        <p:nvPicPr>
          <p:cNvPr id="6" name="圖片 5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802" y="2335213"/>
            <a:ext cx="2880000" cy="2160000"/>
          </a:xfrm>
          <a:prstGeom prst="rect">
            <a:avLst/>
          </a:prstGeom>
        </p:spPr>
      </p:pic>
      <p:pic>
        <p:nvPicPr>
          <p:cNvPr id="7" name="圖片 6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488" y="2335213"/>
            <a:ext cx="2880000" cy="2160000"/>
          </a:xfrm>
          <a:prstGeom prst="rect">
            <a:avLst/>
          </a:prstGeom>
        </p:spPr>
      </p:pic>
      <p:pic>
        <p:nvPicPr>
          <p:cNvPr id="9" name="圖片 8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10" y="4589876"/>
            <a:ext cx="2880000" cy="2160000"/>
          </a:xfrm>
          <a:prstGeom prst="rect">
            <a:avLst/>
          </a:prstGeom>
        </p:spPr>
      </p:pic>
      <p:pic>
        <p:nvPicPr>
          <p:cNvPr id="12" name="圖片 11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98" y="4589876"/>
            <a:ext cx="2880000" cy="2160000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139917" y="416398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校長開場致詞</a:t>
            </a:r>
            <a:endParaRPr lang="zh-TW" altLang="en-US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131134" y="392209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國立新竹教育大學</a:t>
            </a:r>
            <a:endParaRPr lang="en-US" altLang="zh-TW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林紀慧副校長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091708" y="387207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國立臺北科技大學</a:t>
            </a:r>
            <a:endParaRPr lang="en-US" altLang="zh-TW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徐正會教授</a:t>
            </a:r>
            <a:endParaRPr lang="zh-TW" altLang="en-US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35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00" y="2313269"/>
            <a:ext cx="2880000" cy="2160000"/>
          </a:xfrm>
          <a:prstGeom prst="rect">
            <a:avLst/>
          </a:prstGeom>
        </p:spPr>
      </p:pic>
      <p:pic>
        <p:nvPicPr>
          <p:cNvPr id="4" name="圖片 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060" y="2302272"/>
            <a:ext cx="2880000" cy="2160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二</a:t>
            </a:r>
            <a:r>
              <a:rPr lang="zh-TW" altLang="en-US" dirty="0" smtClean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、社群活動概述</a:t>
            </a:r>
            <a:endParaRPr lang="en-US" altLang="ja-JP" dirty="0">
              <a:latin typeface="華康正顏楷體W5(P)" panose="03000500000000000000" pitchFamily="66" charset="-120"/>
              <a:ea typeface="華康正顏楷體W5(P)" panose="03000500000000000000" pitchFamily="66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48464" y="6165304"/>
            <a:ext cx="289446" cy="260226"/>
          </a:xfrm>
        </p:spPr>
        <p:txBody>
          <a:bodyPr/>
          <a:lstStyle/>
          <a:p>
            <a:fld id="{C4947FB5-0275-4A9C-B572-A7AC01D038D3}" type="slidenum">
              <a:rPr lang="en-US" altLang="ja-JP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1520" y="1504216"/>
            <a:ext cx="8806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教師以教學實務成果送審升等經驗分享會，</a:t>
            </a:r>
            <a:endParaRPr lang="en-US" altLang="zh-TW" sz="2400" b="1" dirty="0" smtClean="0">
              <a:solidFill>
                <a:srgbClr val="0099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日期：</a:t>
            </a:r>
            <a:r>
              <a:rPr lang="en-US" altLang="zh-TW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104</a:t>
            </a: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01</a:t>
            </a: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15</a:t>
            </a: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日，教師出席人數：</a:t>
            </a:r>
            <a:r>
              <a:rPr lang="en-US" altLang="zh-TW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位</a:t>
            </a:r>
            <a:endParaRPr lang="zh-TW" altLang="en-US" sz="2400" b="1" dirty="0">
              <a:solidFill>
                <a:srgbClr val="0099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206880" y="3836935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中華大學</a:t>
            </a:r>
            <a:endParaRPr lang="en-US" altLang="zh-TW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呂志宗教授</a:t>
            </a:r>
            <a:endParaRPr lang="zh-TW" altLang="en-US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292400" y="3801038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大葉大學</a:t>
            </a:r>
            <a:endParaRPr lang="en-US" altLang="zh-TW" b="1" dirty="0" smtClean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馮偉中助理教授</a:t>
            </a:r>
            <a:endParaRPr lang="zh-TW" altLang="en-US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80" y="4554307"/>
            <a:ext cx="2880000" cy="2160000"/>
          </a:xfrm>
          <a:prstGeom prst="rect">
            <a:avLst/>
          </a:prstGeom>
        </p:spPr>
      </p:pic>
      <p:pic>
        <p:nvPicPr>
          <p:cNvPr id="11" name="圖片 10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00" y="4554307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80" y="2326837"/>
            <a:ext cx="2880000" cy="2160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二</a:t>
            </a:r>
            <a:r>
              <a:rPr lang="zh-TW" altLang="en-US" dirty="0" smtClean="0">
                <a:latin typeface="華康正顏楷體W5(P)" panose="03000500000000000000" pitchFamily="66" charset="-120"/>
                <a:ea typeface="華康正顏楷體W5(P)" panose="03000500000000000000" pitchFamily="66" charset="-120"/>
              </a:rPr>
              <a:t>、社群活動概述</a:t>
            </a:r>
            <a:endParaRPr lang="en-US" altLang="ja-JP" dirty="0">
              <a:latin typeface="華康正顏楷體W5(P)" panose="03000500000000000000" pitchFamily="66" charset="-120"/>
              <a:ea typeface="華康正顏楷體W5(P)" panose="03000500000000000000" pitchFamily="66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748464" y="6165304"/>
            <a:ext cx="289446" cy="260226"/>
          </a:xfrm>
        </p:spPr>
        <p:txBody>
          <a:bodyPr/>
          <a:lstStyle/>
          <a:p>
            <a:fld id="{C4947FB5-0275-4A9C-B572-A7AC01D038D3}" type="slidenum">
              <a:rPr lang="en-US" altLang="ja-JP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1520" y="1504216"/>
            <a:ext cx="8806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教師多元升等專業社群會議</a:t>
            </a:r>
            <a:r>
              <a:rPr lang="en-US" altLang="zh-TW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教學實務升等經驗分享會，</a:t>
            </a:r>
            <a:endParaRPr lang="en-US" altLang="zh-TW" sz="2400" b="1" dirty="0" smtClean="0">
              <a:solidFill>
                <a:srgbClr val="0099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日期：</a:t>
            </a:r>
            <a:r>
              <a:rPr lang="en-US" altLang="zh-TW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104</a:t>
            </a: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06</a:t>
            </a: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30</a:t>
            </a: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日，教師出席人數：</a:t>
            </a:r>
            <a:r>
              <a:rPr lang="en-US" altLang="zh-TW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位</a:t>
            </a:r>
            <a:endParaRPr lang="zh-TW" altLang="en-US" sz="2400" b="1" dirty="0">
              <a:solidFill>
                <a:srgbClr val="0099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206880" y="4118745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中華大學 李之中副教授</a:t>
            </a:r>
            <a:endParaRPr lang="zh-TW" altLang="en-US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35213"/>
            <a:ext cx="2880000" cy="2160000"/>
          </a:xfrm>
          <a:prstGeom prst="rect">
            <a:avLst/>
          </a:prstGeom>
        </p:spPr>
      </p:pic>
      <p:pic>
        <p:nvPicPr>
          <p:cNvPr id="7" name="圖片 6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616" y="4572992"/>
            <a:ext cx="2880000" cy="2160000"/>
          </a:xfrm>
          <a:prstGeom prst="rect">
            <a:avLst/>
          </a:prstGeom>
        </p:spPr>
      </p:pic>
      <p:pic>
        <p:nvPicPr>
          <p:cNvPr id="9" name="圖片 8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80" y="4572992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3學年度教師多元升等專業社群-成果發表會簡報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103學年度教師多元升等專業社群-成果發表會簡報</Template>
  <TotalTime>521</TotalTime>
  <Words>918</Words>
  <Application>Microsoft Office PowerPoint</Application>
  <PresentationFormat>如螢幕大小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103學年度教師多元升等專業社群-成果發表會簡報</vt:lpstr>
      <vt:lpstr>教師多元升等專業社群</vt:lpstr>
      <vt:lpstr>簡報大綱</vt:lpstr>
      <vt:lpstr>一、社群成立特色</vt:lpstr>
      <vt:lpstr>二、社群活動概述</vt:lpstr>
      <vt:lpstr>二、社群活動概述</vt:lpstr>
      <vt:lpstr>二、社群活動概述</vt:lpstr>
      <vt:lpstr>二、社群活動概述</vt:lpstr>
      <vt:lpstr>二、社群活動概述</vt:lpstr>
      <vt:lpstr>二、社群活動概述</vt:lpstr>
      <vt:lpstr>三、整體活動執行效益</vt:lpstr>
      <vt:lpstr>四、社群成員意見與回饋</vt:lpstr>
      <vt:lpstr>四、社群成員意見與回饋</vt:lpstr>
      <vt:lpstr>五、檢討與建議</vt:lpstr>
      <vt:lpstr>感謝聆聽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教師多元升等專業社群</dc:title>
  <dc:creator>USER</dc:creator>
  <cp:lastModifiedBy>USER</cp:lastModifiedBy>
  <cp:revision>24</cp:revision>
  <dcterms:created xsi:type="dcterms:W3CDTF">2015-11-30T08:38:27Z</dcterms:created>
  <dcterms:modified xsi:type="dcterms:W3CDTF">2015-12-21T07:01:24Z</dcterms:modified>
</cp:coreProperties>
</file>